
<file path=META-INF/manifest.xml><?xml version="1.0" encoding="utf-8"?>
<manifest:manifest xmlns:manifest="urn:oasis:names:tc:opendocument:xmlns:manifest:1.0" xmlns:loext="urn:org:documentfoundation:names:experimental:office:xmlns:loext:1.0" manifest:version="1.3">
  <manifest:file-entry manifest:full-path="/" manifest:version="1.3" manifest:media-type="application/vnd.oasis.opendocument.presentation"/>
  <manifest:file-entry manifest:full-path="Object 2/meta.xml" manifest:media-type="text/xml"/>
  <manifest:file-entry manifest:full-path="Object 2/styles.xml" manifest:media-type="text/xml"/>
  <manifest:file-entry manifest:full-path="Object 2/content.xml" manifest:media-type="text/xml"/>
  <manifest:file-entry manifest:full-path="Object 2/" manifest:media-type="application/vnd.oasis.opendocument.chart"/>
  <manifest:file-entry manifest:full-path="Object 1/meta.xml" manifest:media-type="text/xml"/>
  <manifest:file-entry manifest:full-path="Object 1/styles.xml" manifest:media-type="text/xml"/>
  <manifest:file-entry manifest:full-path="Object 1/content.xml" manifest:media-type="text/xml"/>
  <manifest:file-entry manifest:full-path="Object 1/" manifest:media-type="application/vnd.oasis.opendocument.chart"/>
  <manifest:file-entry manifest:full-path="Configurations2/" manifest:media-type="application/vnd.sun.xml.ui.configuration"/>
  <manifest:file-entry manifest:full-path="styles.xml" manifest:media-type="text/xml"/>
  <manifest:file-entry manifest:full-path="content.xml" manifest:media-type="text/xml"/>
  <manifest:file-entry manifest:full-path="settings.xml" manifest:media-type="text/xml"/>
  <manifest:file-entry manifest:full-path="meta.xml" manifest:media-type="text/xml"/>
  <manifest:file-entry manifest:full-path="Thumbnails/thumbnail.png" manifest:media-type="image/png"/>
</manifest:manifest>
</file>

<file path=Object 1/content.xml><?xml version="1.0" encoding="utf-8"?>
<office:document-content xmlns:css3t="http://www.w3.org/TR/css3-text/" xmlns:grddl="http://www.w3.org/2003/g/data-view#" xmlns:xhtml="http://www.w3.org/1999/xhtml" xmlns:xsi="http://www.w3.org/2001/XMLSchema-instance" xmlns:xsd="http://www.w3.org/2001/XMLSchema" xmlns:xforms="http://www.w3.org/2002/xforms" xmlns:dom="http://www.w3.org/2001/xml-events" xmlns:script="urn:oasis:names:tc:opendocument:xmlns:script:1.0" xmlns:form="urn:oasis:names:tc:opendocument:xmlns:form:1.0" xmlns:math="http://www.w3.org/1998/Math/MathML" xmlns:office="urn:oasis:names:tc:opendocument:xmlns:office:1.0" xmlns:ooo="http://openoffice.org/2004/office" xmlns:chartooo="http://openoffice.org/2010/chart" xmlns:fo="urn:oasis:names:tc:opendocument:xmlns:xsl-fo-compatible:1.0" xmlns:ooow="http://openoffice.org/2004/writer" xmlns:xlink="http://www.w3.org/1999/xlink" xmlns:drawooo="http://openoffice.org/2010/draw" xmlns:oooc="http://openoffice.org/2004/calc" xmlns:dc="http://purl.org/dc/elements/1.1/" xmlns:calcext="urn:org:documentfoundation:names:experimental:calc:xmlns:calcext:1.0" xmlns:style="urn:oasis:names:tc:opendocument:xmlns:style:1.0" xmlns:text="urn:oasis:names:tc:opendocument:xmlns:text:1.0" xmlns:of="urn:oasis:names:tc:opendocument:xmlns:of:1.2" xmlns:tableooo="http://openoffice.org/2009/table" xmlns:draw="urn:oasis:names:tc:opendocument:xmlns:drawing:1.0" xmlns:dr3d="urn:oasis:names:tc:opendocument:xmlns:dr3d:1.0" xmlns:rpt="http://openoffice.org/2005/report" xmlns:formx="urn:openoffice:names:experimental:ooxml-odf-interop:xmlns:form:1.0" xmlns:svg="urn:oasis:names:tc:opendocument:xmlns:svg-compatible:1.0" xmlns:chart="urn:oasis:names:tc:opendocument:xmlns:chart:1.0" xmlns:table="urn:oasis:names:tc:opendocument:xmlns:table:1.0" xmlns:meta="urn:oasis:names:tc:opendocument:xmlns:meta:1.0" xmlns:loext="urn:org:documentfoundation:names:experimental:office:xmlns:loext:1.0" xmlns:number="urn:oasis:names:tc:opendocument:xmlns:datastyle:1.0" xmlns:field="urn:openoffice:names:experimental:ooo-ms-interop:xmlns:field:1.0" office:version="1.3">
  <office:automatic-styles>
    <number:number-style style:name="N0">
      <number:number number:min-integer-digits="1"/>
    </number:number-style>
    <number:date-style style:name="N10036" number:language="ru" number:country="RU" number:automatic-order="true">
      <number:day number:style="long"/>
      <number:text>.</number:text>
      <number:month number:style="long"/>
      <number:text>.</number:text>
      <number:year number:style="long"/>
    </number:date-style>
    <style:style style:name="ch1" style:family="chart">
      <style:graphic-properties draw:stroke="none" draw:fill="none"/>
    </style:style>
    <style:style style:name="ch2" style:family="chart">
      <style:chart-properties chart:auto-position="true" style:rotation-angle="0"/>
      <style:text-properties fo:font-size="11pt" style:font-size-asian="11pt" style:font-size-complex="11pt"/>
    </style:style>
    <style:style style:name="ch3" style:family="chart">
      <style:chart-properties chart:auto-position="true"/>
      <style:graphic-properties draw:stroke="none" svg:stroke-color="#b3b3b3" draw:fill="none" draw:fill-color="#e6e6e6"/>
      <style:text-properties fo:font-size="10pt" style:font-size-asian="10pt" style:font-size-complex="10pt"/>
    </style:style>
    <style:style style:name="ch4" style:family="chart">
      <style:chart-properties chart:include-hidden-cells="false" chart:auto-position="true" chart:auto-size="true" chart:treat-empty-cells="leave-gap" chart:right-angled-axes="true"/>
    </style:style>
    <style:style style:name="ch5" style:family="chart" style:data-style-name="N10036">
      <style:chart-properties chart:display-label="true" chart:logarithmic="false" chart:reverse-direction="false" text:line-break="false" loext:try-staggering-first="false" chart:link-data-style-to-source="true" chart:axis-position="0"/>
      <style:graphic-properties svg:stroke-color="#b3b3b3"/>
      <style:text-properties fo:font-size="10pt" style:font-size-asian="10pt" style:font-size-complex="10pt"/>
    </style:style>
    <style:style style:name="ch6" style:family="chart" style:data-style-name="N0">
      <style:chart-properties chart:display-label="true" chart:logarithmic="false" chart:reverse-direction="false" text:line-break="false" loext:try-staggering-first="false" chart:link-data-style-to-source="true" chart:axis-position="0"/>
      <style:graphic-properties svg:stroke-color="#b3b3b3"/>
      <style:text-properties fo:font-size="10pt" style:font-size-asian="10pt" style:font-size-complex="10pt"/>
    </style:style>
    <style:style style:name="ch7" style:family="chart">
      <style:graphic-properties svg:stroke-color="#b3b3b3"/>
    </style:style>
    <style:style style:name="ch8" style:family="chart" style:data-style-name="N0">
      <style:chart-properties chart:link-data-style-to-source="true"/>
      <style:graphic-properties draw:stroke="none" draw:fill-color="#004586" dr3d:edge-rounding="5%"/>
      <style:text-properties fo:font-size="10pt" style:font-size-asian="10pt" style:font-size-complex="10pt"/>
    </style:style>
    <style:style style:name="ch9" style:family="chart" style:data-style-name="N0">
      <style:chart-properties chart:symbol-type="none" chart:link-data-style-to-source="true"/>
      <style:graphic-properties svg:stroke-width="0.08cm" svg:stroke-color="#ffd320" draw:fill-color="#ffd320" dr3d:edge-rounding="5%"/>
      <style:text-properties fo:font-size="10pt" style:font-size-asian="10pt" style:font-size-complex="10pt"/>
    </style:style>
    <style:style style:name="ch10" style:family="chart">
      <style:graphic-properties draw:stroke="solid" svg:stroke-color="#b3b3b3" draw:fill="none" draw:fill-color="#e6e6e6"/>
    </style:style>
    <style:style style:name="ch11" style:family="chart">
      <style:graphic-properties svg:stroke-color="#b3b3b3" draw:fill-color="#cccccc"/>
    </style:style>
  </office:automatic-styles>
  <office:body>
    <office:chart>
      <chart:chart svg:width="28.001cm" svg:height="15.75cm" xlink:href="." xlink:type="simple" chart:class="chart:bar" chart:style-name="ch1">
        <chart:subtitle svg:x="0cm" svg:y="0cm" chart:style-name="ch2">
          <text:p/>
        </chart:subtitle>
        <chart:legend chart:legend-position="end" svg:x="22.635cm" svg:y="7.248cm" style:legend-expansion="high" chart:style-name="ch3"/>
        <chart:plot-area chart:style-name="ch4" chart:data-source-has-labels="both" svg:x="0.56cm" svg:y="0.315cm" svg:width="21.515cm" svg:height="15.12cm">
          <chart:coordinate-region svg:x="1.367cm" svg:y="0.554cm" svg:width="20.708cm" svg:height="14.155cm"/>
          <chart:axis chart:dimension="x" chart:name="primary-x" chart:style-name="ch5" chartooo:axis-type="auto">
            <chartooo:date-scale/>
            <chart:categories table:cell-range-address="local-table.$A$2:.$A$6"/>
          </chart:axis>
          <chart:axis chart:dimension="y" chart:name="primary-y" chart:style-name="ch6">
            <chart:grid chart:style-name="ch7" chart:class="major"/>
          </chart:axis>
          <chart:series chart:style-name="ch8" chart:values-cell-range-address="local-table.$B$2:.$B$6" chart:label-cell-address="local-table.$B$1" chart:class="chart:bar">
            <chart:data-point chart:repeated="5"/>
          </chart:series>
          <chart:series chart:style-name="ch9" chart:values-cell-range-address="local-table.$C$2:.$C$6" chart:label-cell-address="local-table.$C$1" chart:class="chart:line">
            <chart:data-point chart:repeated="5"/>
          </chart:series>
          <chart:wall chart:style-name="ch10"/>
          <chart:floor chart:style-name="ch11"/>
        </chart:plot-area>
        <table:table table:name="local-table">
          <table:table-header-columns>
            <table:table-column/>
          </table:table-header-columns>
          <table:table-columns>
            <table:table-column table:number-columns-repeated="2"/>
          </table:table-columns>
          <table:table-header-rows>
            <table:table-row>
              <table:table-cell>
                <text:p/>
              </table:table-cell>
              <table:table-cell office:value-type="string">
                <text:p>Кол-во ошибок</text:p>
              </table:table-cell>
              <table:table-cell office:value-type="string">
                <text:p>Наконпленный процент</text:p>
              </table:table-cell>
            </table:table-row>
          </table:table-header-rows>
          <table:table-rows>
            <table:table-row>
              <table:table-cell office:value-type="string">
                <text:p>Кодирование</text:p>
              </table:table-cell>
              <table:table-cell office:value-type="float" office:value="17">
                <text:p>17</text:p>
              </table:table-cell>
              <table:table-cell office:value-type="float" office:value="56.6">
                <text:p>56.6</text:p>
              </table:table-cell>
            </table:table-row>
            <table:table-row>
              <table:table-cell office:value-type="string">
                <text:p>Тестирование</text:p>
              </table:table-cell>
              <table:table-cell office:value-type="float" office:value="1">
                <text:p>1</text:p>
              </table:table-cell>
              <table:table-cell office:value-type="float" office:value="59.9">
                <text:p>59.9</text:p>
              </table:table-cell>
            </table:table-row>
            <table:table-row>
              <table:table-cell office:value-type="string">
                <text:p>Проектирование</text:p>
              </table:table-cell>
              <table:table-cell office:value-type="float" office:value="6">
                <text:p>6</text:p>
              </table:table-cell>
              <table:table-cell office:value-type="float" office:value="79.9">
                <text:p>79.9</text:p>
              </table:table-cell>
            </table:table-row>
            <table:table-row>
              <table:table-cell office:value-type="string">
                <text:p>Дизайн</text:p>
              </table:table-cell>
              <table:table-cell office:value-type="float" office:value="5">
                <text:p>5</text:p>
              </table:table-cell>
              <table:table-cell office:value-type="float" office:value="96.5">
                <text:p>96.5</text:p>
              </table:table-cell>
            </table:table-row>
            <table:table-row>
              <table:table-cell office:value-type="string">
                <text:p>Требования</text:p>
              </table:table-cell>
              <table:table-cell office:value-type="float" office:value="1">
                <text:p>1</text:p>
              </table:table-cell>
              <table:table-cell office:value-type="float" office:value="100">
                <text:p>100</text:p>
              </table:table-cell>
            </table:table-row>
          </table:table-rows>
        </table:table>
      </chart:chart>
    </office:chart>
  </office:body>
</office:document-content>
</file>

<file path=Object 1/meta.xml><?xml version="1.0" encoding="utf-8"?>
<office:document-meta xmlns:grddl="http://www.w3.org/2003/g/data-view#" xmlns:meta="urn:oasis:names:tc:opendocument:xmlns:meta:1.0" xmlns:dc="http://purl.org/dc/elements/1.1/" xmlns:chartooo="http://openoffice.org/2010/chart" xmlns:xlink="http://www.w3.org/1999/xlink" xmlns:ooo="http://openoffice.org/2004/office" xmlns:office="urn:oasis:names:tc:opendocument:xmlns:office:1.0" office:version="1.3">
  <office:meta>
    <meta:generator>LibreOffice/7.6.7.2$Linux_X86_64 LibreOffice_project/60$Build-2</meta:generator>
  </office:meta>
</office:document-meta>
</file>

<file path=Object 1/styles.xml><?xml version="1.0" encoding="utf-8"?>
<office:document-styles xmlns:css3t="http://www.w3.org/TR/css3-text/" xmlns:grddl="http://www.w3.org/2003/g/data-view#" xmlns:xhtml="http://www.w3.org/1999/xhtml" xmlns:dom="http://www.w3.org/2001/xml-events" xmlns:office="urn:oasis:names:tc:opendocument:xmlns:office:1.0" xmlns:ooo="http://openoffice.org/2004/office" xmlns:chartooo="http://openoffice.org/2010/chart" xmlns:fo="urn:oasis:names:tc:opendocument:xmlns:xsl-fo-compatible:1.0" xmlns:style="urn:oasis:names:tc:opendocument:xmlns:style:1.0" xmlns:ooow="http://openoffice.org/2004/writer" xmlns:xlink="http://www.w3.org/1999/xlink" xmlns:drawooo="http://openoffice.org/2010/draw" xmlns:text="urn:oasis:names:tc:opendocument:xmlns:text:1.0" xmlns:of="urn:oasis:names:tc:opendocument:xmlns:of:1.2" xmlns:tableooo="http://openoffice.org/2009/table" xmlns:draw="urn:oasis:names:tc:opendocument:xmlns:drawing:1.0" xmlns:dr3d="urn:oasis:names:tc:opendocument:xmlns:dr3d:1.0" xmlns:rpt="http://openoffice.org/2005/report" xmlns:svg="urn:oasis:names:tc:opendocument:xmlns:svg-compatible:1.0" xmlns:chart="urn:oasis:names:tc:opendocument:xmlns:chart:1.0" xmlns:table="urn:oasis:names:tc:opendocument:xmlns:table:1.0" xmlns:loext="urn:org:documentfoundation:names:experimental:office:xmlns:loext:1.0" xmlns:oooc="http://openoffice.org/2004/calc" xmlns:dc="http://purl.org/dc/elements/1.1/" xmlns:calcext="urn:org:documentfoundation:names:experimental:calc:xmlns:calcext:1.0" xmlns:number="urn:oasis:names:tc:opendocument:xmlns:datastyle:1.0" xmlns:field="urn:openoffice:names:experimental:ooo-ms-interop:xmlns:field:1.0" xmlns:script="urn:oasis:names:tc:opendocument:xmlns:script:1.0" office:version="1.3">
  <office:styles/>
</office:document-styles>
</file>

<file path=Object 2/content.xml><?xml version="1.0" encoding="utf-8"?>
<office:document-content xmlns:css3t="http://www.w3.org/TR/css3-text/" xmlns:grddl="http://www.w3.org/2003/g/data-view#" xmlns:xhtml="http://www.w3.org/1999/xhtml" xmlns:xsi="http://www.w3.org/2001/XMLSchema-instance" xmlns:xsd="http://www.w3.org/2001/XMLSchema" xmlns:xforms="http://www.w3.org/2002/xforms" xmlns:dom="http://www.w3.org/2001/xml-events" xmlns:script="urn:oasis:names:tc:opendocument:xmlns:script:1.0" xmlns:form="urn:oasis:names:tc:opendocument:xmlns:form:1.0" xmlns:math="http://www.w3.org/1998/Math/MathML" xmlns:office="urn:oasis:names:tc:opendocument:xmlns:office:1.0" xmlns:ooo="http://openoffice.org/2004/office" xmlns:chartooo="http://openoffice.org/2010/chart" xmlns:fo="urn:oasis:names:tc:opendocument:xmlns:xsl-fo-compatible:1.0" xmlns:ooow="http://openoffice.org/2004/writer" xmlns:xlink="http://www.w3.org/1999/xlink" xmlns:drawooo="http://openoffice.org/2010/draw" xmlns:oooc="http://openoffice.org/2004/calc" xmlns:dc="http://purl.org/dc/elements/1.1/" xmlns:calcext="urn:org:documentfoundation:names:experimental:calc:xmlns:calcext:1.0" xmlns:style="urn:oasis:names:tc:opendocument:xmlns:style:1.0" xmlns:text="urn:oasis:names:tc:opendocument:xmlns:text:1.0" xmlns:of="urn:oasis:names:tc:opendocument:xmlns:of:1.2" xmlns:tableooo="http://openoffice.org/2009/table" xmlns:draw="urn:oasis:names:tc:opendocument:xmlns:drawing:1.0" xmlns:dr3d="urn:oasis:names:tc:opendocument:xmlns:dr3d:1.0" xmlns:rpt="http://openoffice.org/2005/report" xmlns:formx="urn:openoffice:names:experimental:ooxml-odf-interop:xmlns:form:1.0" xmlns:svg="urn:oasis:names:tc:opendocument:xmlns:svg-compatible:1.0" xmlns:chart="urn:oasis:names:tc:opendocument:xmlns:chart:1.0" xmlns:table="urn:oasis:names:tc:opendocument:xmlns:table:1.0" xmlns:meta="urn:oasis:names:tc:opendocument:xmlns:meta:1.0" xmlns:loext="urn:org:documentfoundation:names:experimental:office:xmlns:loext:1.0" xmlns:number="urn:oasis:names:tc:opendocument:xmlns:datastyle:1.0" xmlns:field="urn:openoffice:names:experimental:ooo-ms-interop:xmlns:field:1.0" office:version="1.3">
  <office:automatic-styles>
    <number:number-style style:name="N0">
      <number:number number:min-integer-digits="1"/>
    </number:number-style>
    <number:date-style style:name="N10036" number:language="ru" number:country="RU" number:automatic-order="true">
      <number:day number:style="long"/>
      <number:text>.</number:text>
      <number:month number:style="long"/>
      <number:text>.</number:text>
      <number:year number:style="long"/>
    </number:date-style>
    <style:style style:name="ch1" style:family="chart">
      <style:graphic-properties draw:stroke="none" draw:fill="none"/>
    </style:style>
    <style:style style:name="ch2" style:family="chart">
      <style:chart-properties chart:auto-position="true" style:rotation-angle="0"/>
      <style:text-properties fo:font-size="11pt" style:font-size-asian="11pt" style:font-size-complex="11pt"/>
    </style:style>
    <style:style style:name="ch3" style:family="chart">
      <style:chart-properties chart:auto-position="true"/>
      <style:graphic-properties draw:stroke="none" svg:stroke-color="#b3b3b3" draw:fill="none" draw:fill-color="#e6e6e6"/>
      <style:text-properties fo:font-size="10pt" style:font-size-asian="10pt" style:font-size-complex="10pt"/>
    </style:style>
    <style:style style:name="ch4" style:family="chart">
      <style:chart-properties chart:include-hidden-cells="false" chart:auto-position="true" chart:auto-size="true" chart:treat-empty-cells="leave-gap" chart:right-angled-axes="true"/>
    </style:style>
    <style:style style:name="ch5" style:family="chart" style:data-style-name="N10036">
      <style:chart-properties chart:display-label="true" chart:logarithmic="false" chart:reverse-direction="false" text:line-break="false" loext:try-staggering-first="false" chart:link-data-style-to-source="true" chart:axis-position="0"/>
      <style:graphic-properties svg:stroke-color="#b3b3b3"/>
      <style:text-properties fo:font-size="10pt" style:font-size-asian="10pt" style:font-size-complex="10pt"/>
    </style:style>
    <style:style style:name="ch6" style:family="chart" style:data-style-name="N0">
      <style:chart-properties chart:display-label="true" chart:logarithmic="false" chart:reverse-direction="false" text:line-break="false" loext:try-staggering-first="false" chart:link-data-style-to-source="true" chart:axis-position="0"/>
      <style:graphic-properties svg:stroke-color="#b3b3b3"/>
      <style:text-properties fo:font-size="10pt" style:font-size-asian="10pt" style:font-size-complex="10pt"/>
    </style:style>
    <style:style style:name="ch7" style:family="chart">
      <style:graphic-properties svg:stroke-color="#b3b3b3"/>
    </style:style>
    <style:style style:name="ch8" style:family="chart" style:data-style-name="N0">
      <style:chart-properties chart:link-data-style-to-source="true"/>
      <style:graphic-properties draw:stroke="none" draw:fill-color="#004586" dr3d:edge-rounding="5%"/>
      <style:text-properties fo:font-size="10pt" style:font-size-asian="10pt" style:font-size-complex="10pt"/>
    </style:style>
    <style:style style:name="ch9" style:family="chart" style:data-style-name="N0">
      <style:chart-properties chart:link-data-style-to-source="true"/>
      <style:graphic-properties draw:stroke="none" draw:fill-color="#ff420e" dr3d:edge-rounding="5%"/>
      <style:text-properties fo:font-size="10pt" style:font-size-asian="10pt" style:font-size-complex="10pt"/>
    </style:style>
    <style:style style:name="ch10" style:family="chart" style:data-style-name="N0">
      <style:chart-properties chart:link-data-style-to-source="true"/>
      <style:graphic-properties draw:stroke="none" draw:fill-color="#ffd320" dr3d:edge-rounding="5%"/>
      <style:text-properties fo:font-size="10pt" style:font-size-asian="10pt" style:font-size-complex="10pt"/>
    </style:style>
    <style:style style:name="ch11" style:family="chart" style:data-style-name="N0">
      <style:chart-properties chart:link-data-style-to-source="true"/>
      <style:graphic-properties draw:stroke="none" draw:fill-color="#579d1c" dr3d:edge-rounding="5%"/>
      <style:text-properties fo:font-size="10pt" style:font-size-asian="10pt" style:font-size-complex="10pt"/>
    </style:style>
    <style:style style:name="ch12" style:family="chart">
      <style:graphic-properties draw:stroke="solid" svg:stroke-color="#b3b3b3" draw:fill="none" draw:fill-color="#e6e6e6"/>
    </style:style>
    <style:style style:name="ch13" style:family="chart">
      <style:graphic-properties svg:stroke-color="#b3b3b3" draw:fill-color="#cccccc"/>
    </style:style>
  </office:automatic-styles>
  <office:body>
    <office:chart>
      <chart:chart svg:width="28.001cm" svg:height="15.751cm" xlink:href="." xlink:type="simple" chart:class="chart:bar" chart:style-name="ch1">
        <chart:subtitle svg:x="0cm" svg:y="0cm" chart:style-name="ch2">
          <text:p/>
        </chart:subtitle>
        <chart:legend chart:legend-position="end" svg:x="24.415cm" svg:y="6.671cm" style:legend-expansion="high" chart:style-name="ch3"/>
        <chart:plot-area chart:style-name="ch4" chart:data-source-has-labels="both" svg:x="0.56cm" svg:y="0.315cm" svg:width="23.295cm" svg:height="15.121cm">
          <chart:coordinate-region svg:x="0.996cm" svg:y="0.554cm" svg:width="22.859cm" svg:height="14.156cm"/>
          <chart:axis chart:dimension="x" chart:name="primary-x" chart:style-name="ch5" chartooo:axis-type="auto">
            <chartooo:date-scale/>
            <chart:categories table:cell-range-address="local-table.$A$2:.$A$6"/>
          </chart:axis>
          <chart:axis chart:dimension="y" chart:name="primary-y" chart:style-name="ch6">
            <chart:grid chart:style-name="ch7" chart:class="major"/>
          </chart:axis>
          <chart:series chart:style-name="ch8" chart:values-cell-range-address="local-table.$B$2:.$B$6" chart:label-cell-address="local-table.$B$1" chart:class="chart:bar">
            <chart:data-point chart:repeated="5"/>
          </chart:series>
          <chart:series chart:style-name="ch9" chart:values-cell-range-address="local-table.$C$2:.$C$6" chart:label-cell-address="local-table.$C$1" chart:class="chart:bar">
            <chart:data-point chart:repeated="5"/>
          </chart:series>
          <chart:series chart:style-name="ch10" chart:values-cell-range-address="local-table.$D$2:.$D$6" chart:label-cell-address="local-table.$D$1" chart:class="chart:bar">
            <chart:data-point chart:repeated="5"/>
          </chart:series>
          <chart:series chart:style-name="ch11" chart:values-cell-range-address="local-table.$E$2:.$E$6" chart:label-cell-address="local-table.$E$1" chart:class="chart:bar">
            <chart:data-point chart:repeated="5"/>
          </chart:series>
          <chart:wall chart:style-name="ch12"/>
          <chart:floor chart:style-name="ch13"/>
        </chart:plot-area>
        <table:table table:name="local-table">
          <table:table-header-columns>
            <table:table-column/>
          </table:table-header-columns>
          <table:table-columns>
            <table:table-column table:number-columns-repeated="4"/>
          </table:table-columns>
          <table:table-header-rows>
            <table:table-row>
              <table:table-cell>
                <text:p/>
              </table:table-cell>
              <table:table-cell office:value-type="string">
                <text:p>Критическая</text:p>
              </table:table-cell>
              <table:table-cell office:value-type="string">
                <text:p>Значительная</text:p>
              </table:table-cell>
              <table:table-cell office:value-type="string">
                <text:p>Не значительная</text:p>
              </table:table-cell>
              <table:table-cell office:value-type="string">
                <text:p>Косметическая</text:p>
              </table:table-cell>
            </table:table-row>
          </table:table-header-rows>
          <table:table-rows>
            <table:table-row>
              <table:table-cell office:value-type="string">
                <text:p>Кодирование</text:p>
              </table:table-cell>
              <table:table-cell office:value-type="float" office:value="8">
                <text:p>8</text:p>
              </table:table-cell>
              <table:table-cell office:value-type="float" office:value="6">
                <text:p>6</text:p>
              </table:table-cell>
              <table:table-cell office:value-type="float" office:value="3">
                <text:p>3</text:p>
              </table:table-cell>
              <table:table-cell office:value-type="float" office:value="0">
                <text:p>0</text:p>
              </table:table-cell>
            </table:table-row>
            <table:table-row>
              <table:table-cell office:value-type="string">
                <text:p>Тестирование</text:p>
              </table:table-cell>
              <table:table-cell office:value-type="float" office:value="1">
                <text:p>1</text:p>
              </table:table-cell>
              <table:table-cell office:value-type="float" office:value="0">
                <text:p>0</text:p>
              </table:table-cell>
              <table:table-cell office:value-type="float" office:value="0">
                <text:p>0</text:p>
              </table:table-cell>
              <table:table-cell office:value-type="float" office:value="0">
                <text:p>0</text:p>
              </table:table-cell>
            </table:table-row>
            <table:table-row>
              <table:table-cell office:value-type="string">
                <text:p>Проектирование</text:p>
              </table:table-cell>
              <table:table-cell office:value-type="float" office:value="3">
                <text:p>3</text:p>
              </table:table-cell>
              <table:table-cell office:value-type="float" office:value="3">
                <text:p>3</text:p>
              </table:table-cell>
              <table:table-cell office:value-type="float" office:value="0">
                <text:p>0</text:p>
              </table:table-cell>
              <table:table-cell office:value-type="float" office:value="0">
                <text:p>0</text:p>
              </table:table-cell>
            </table:table-row>
            <table:table-row>
              <table:table-cell office:value-type="string">
                <text:p>Дизайн</text:p>
              </table:table-cell>
              <table:table-cell office:value-type="float" office:value="0">
                <text:p>0</text:p>
              </table:table-cell>
              <table:table-cell office:value-type="float" office:value="2">
                <text:p>2</text:p>
              </table:table-cell>
              <table:table-cell office:value-type="float" office:value="1">
                <text:p>1</text:p>
              </table:table-cell>
              <table:table-cell office:value-type="float" office:value="2">
                <text:p>2</text:p>
              </table:table-cell>
            </table:table-row>
            <table:table-row>
              <table:table-cell office:value-type="string">
                <text:p>Требования</text:p>
              </table:table-cell>
              <table:table-cell office:value-type="float" office:value="0">
                <text:p>0</text:p>
              </table:table-cell>
              <table:table-cell office:value-type="float" office:value="0">
                <text:p>0</text:p>
              </table:table-cell>
              <table:table-cell office:value-type="float" office:value="1">
                <text:p>1</text:p>
              </table:table-cell>
              <table:table-cell office:value-type="float" office:value="0">
                <text:p>0</text:p>
              </table:table-cell>
            </table:table-row>
          </table:table-rows>
        </table:table>
      </chart:chart>
    </office:chart>
  </office:body>
</office:document-content>
</file>

<file path=Object 2/meta.xml><?xml version="1.0" encoding="utf-8"?>
<office:document-meta xmlns:grddl="http://www.w3.org/2003/g/data-view#" xmlns:meta="urn:oasis:names:tc:opendocument:xmlns:meta:1.0" xmlns:dc="http://purl.org/dc/elements/1.1/" xmlns:chartooo="http://openoffice.org/2010/chart" xmlns:xlink="http://www.w3.org/1999/xlink" xmlns:ooo="http://openoffice.org/2004/office" xmlns:office="urn:oasis:names:tc:opendocument:xmlns:office:1.0" office:version="1.3">
  <office:meta>
    <meta:generator>LibreOffice/7.6.7.2$Linux_X86_64 LibreOffice_project/60$Build-2</meta:generator>
  </office:meta>
</office:document-meta>
</file>

<file path=Object 2/styles.xml><?xml version="1.0" encoding="utf-8"?>
<office:document-styles xmlns:css3t="http://www.w3.org/TR/css3-text/" xmlns:grddl="http://www.w3.org/2003/g/data-view#" xmlns:xhtml="http://www.w3.org/1999/xhtml" xmlns:dom="http://www.w3.org/2001/xml-events" xmlns:office="urn:oasis:names:tc:opendocument:xmlns:office:1.0" xmlns:ooo="http://openoffice.org/2004/office" xmlns:chartooo="http://openoffice.org/2010/chart" xmlns:fo="urn:oasis:names:tc:opendocument:xmlns:xsl-fo-compatible:1.0" xmlns:style="urn:oasis:names:tc:opendocument:xmlns:style:1.0" xmlns:ooow="http://openoffice.org/2004/writer" xmlns:xlink="http://www.w3.org/1999/xlink" xmlns:drawooo="http://openoffice.org/2010/draw" xmlns:text="urn:oasis:names:tc:opendocument:xmlns:text:1.0" xmlns:of="urn:oasis:names:tc:opendocument:xmlns:of:1.2" xmlns:tableooo="http://openoffice.org/2009/table" xmlns:draw="urn:oasis:names:tc:opendocument:xmlns:drawing:1.0" xmlns:dr3d="urn:oasis:names:tc:opendocument:xmlns:dr3d:1.0" xmlns:rpt="http://openoffice.org/2005/report" xmlns:svg="urn:oasis:names:tc:opendocument:xmlns:svg-compatible:1.0" xmlns:chart="urn:oasis:names:tc:opendocument:xmlns:chart:1.0" xmlns:table="urn:oasis:names:tc:opendocument:xmlns:table:1.0" xmlns:loext="urn:org:documentfoundation:names:experimental:office:xmlns:loext:1.0" xmlns:oooc="http://openoffice.org/2004/calc" xmlns:dc="http://purl.org/dc/elements/1.1/" xmlns:calcext="urn:org:documentfoundation:names:experimental:calc:xmlns:calcext:1.0" xmlns:number="urn:oasis:names:tc:opendocument:xmlns:datastyle:1.0" xmlns:field="urn:openoffice:names:experimental:ooo-ms-interop:xmlns:field:1.0" xmlns:script="urn:oasis:names:tc:opendocument:xmlns:script:1.0" office:version="1.3">
  <office:styles/>
</office:document-styles>
</file>

<file path=content.xml><?xml version="1.0" encoding="utf-8"?>
<office:document-content xmlns:anim="urn:oasis:names:tc:opendocument:xmlns:animation:1.0" xmlns:smil="urn:oasis:names:tc:opendocument:xmlns:smil-compatible:1.0" xmlns:presentation="urn:oasis:names:tc:opendocument:xmlns:presentation:1.0" xmlns:css3t="http://www.w3.org/TR/css3-text/" xmlns:grddl="http://www.w3.org/2003/g/data-view#" xmlns:xhtml="http://www.w3.org/1999/xhtml" xmlns:xsi="http://www.w3.org/2001/XMLSchema-instance" xmlns:xsd="http://www.w3.org/2001/XMLSchema" xmlns:xforms="http://www.w3.org/2002/xforms" xmlns:dom="http://www.w3.org/2001/xml-events" xmlns:script="urn:oasis:names:tc:opendocument:xmlns:script:1.0" xmlns:form="urn:oasis:names:tc:opendocument:xmlns:form:1.0" xmlns:math="http://www.w3.org/1998/Math/MathML" xmlns:office="urn:oasis:names:tc:opendocument:xmlns:office:1.0" xmlns:ooo="http://openoffice.org/2004/office" xmlns:fo="urn:oasis:names:tc:opendocument:xmlns:xsl-fo-compatible:1.0" xmlns:ooow="http://openoffice.org/2004/writer" xmlns:xlink="http://www.w3.org/1999/xlink" xmlns:drawooo="http://openoffice.org/2010/draw" xmlns:oooc="http://openoffice.org/2004/calc" xmlns:dc="http://purl.org/dc/elements/1.1/" xmlns:calcext="urn:org:documentfoundation:names:experimental:calc:xmlns:calcext:1.0" xmlns:style="urn:oasis:names:tc:opendocument:xmlns:style:1.0" xmlns:text="urn:oasis:names:tc:opendocument:xmlns:text:1.0" xmlns:of="urn:oasis:names:tc:opendocument:xmlns:of:1.2" xmlns:tableooo="http://openoffice.org/2009/table" xmlns:draw="urn:oasis:names:tc:opendocument:xmlns:drawing:1.0" xmlns:dr3d="urn:oasis:names:tc:opendocument:xmlns:dr3d:1.0" xmlns:rpt="http://openoffice.org/2005/report" xmlns:formx="urn:openoffice:names:experimental:ooxml-odf-interop:xmlns:form:1.0" xmlns:svg="urn:oasis:names:tc:opendocument:xmlns:svg-compatible:1.0" xmlns:chart="urn:oasis:names:tc:opendocument:xmlns:chart:1.0" xmlns:officeooo="http://openoffice.org/2009/office" xmlns:table="urn:oasis:names:tc:opendocument:xmlns:table:1.0" xmlns:meta="urn:oasis:names:tc:opendocument:xmlns:meta:1.0" xmlns:loext="urn:org:documentfoundation:names:experimental:office:xmlns:loext:1.0" xmlns:number="urn:oasis:names:tc:opendocument:xmlns:datastyle:1.0" xmlns:field="urn:openoffice:names:experimental:ooo-ms-interop:xmlns:field:1.0" office:version="1.3">
  <office:scripts/>
  <office:font-face-decls>
    <style:font-face style:name="DejaVu Sans" svg:font-family="'DejaVu Sans'" style:font-family-generic="system" style:font-pitch="variable"/>
    <style:font-face style:name="Droid Sans Devanagari" svg:font-family="'Droid Sans Devanagari'" style:font-family-generic="system" style:font-pitch="variable"/>
    <style:font-face style:name="Liberation Sans" svg:font-family="'Liberation Sans'" style:font-family-generic="roman" style:font-pitch="variable"/>
    <style:font-face style:name="Lohit Devanagari" svg:font-family="'Lohit Devanagari'" style:font-family-generic="system" style:font-pitch="variable"/>
    <style:font-face style:name="Noto Sans" svg:font-family="'Noto Sans'" style:font-family-generic="roman" style:font-pitch="variable"/>
    <style:font-face style:name="Open Sans" svg:font-family="'Open Sans'" style:font-family-generic="roman" style:font-pitch="variable"/>
    <style:font-face style:name="Open Sans1" svg:font-family="'Open Sans'" style:font-family-generic="system" style:font-pitch="variable"/>
    <style:font-face style:name="Tempora LGC Uni" svg:font-family="'Tempora LGC Uni'" style:font-family-generic="roman" style:font-pitch="variable"/>
    <style:font-face style:name="WenQuanYi Micro Hei" svg:font-family="'WenQuanYi Micro Hei'" style:font-family-generic="system" style:font-pitch="variable"/>
  </office:font-face-decls>
  <office:automatic-styles>
    <style:style style:name="dp1" style:family="drawing-page">
      <style:drawing-page-properties presentation:background-visible="true" presentation:background-objects-visible="true" presentation:display-footer="true" presentation:display-page-number="false" presentation:display-date-time="true"/>
    </style:style>
    <style:style style:name="dp2" style:family="drawing-page">
      <style:drawing-page-properties presentation:display-header="true" presentation:display-footer="true" presentation:display-page-number="false" presentation:display-date-time="true"/>
    </style:style>
    <style:style style:name="gr1" style:family="graphic" style:parent-style-name="Объект_20_без_20_заливки_20_и_20_линий">
      <style:graphic-properties draw:textarea-horizontal-align="center" draw:textarea-vertical-align="middle" draw:ole-draw-aspect="1" loext:decorative="false"/>
    </style:style>
    <style:style style:name="gr2" style:family="graphic">
      <style:graphic-properties style:protect="size" loext:decorative="false"/>
    </style:style>
    <style:style style:name="gr3" style:family="graphic" style:parent-style-name="standard">
      <style:graphic-properties svg:stroke-color="#000000" draw:fill-color="#e12450" draw:textarea-horizontal-align="justify" draw:textarea-vertical-align="middle" draw:auto-grow-height="false" fo:min-height="1.518cm" fo:min-width="4.28cm" loext:decorative="false"/>
    </style:style>
    <style:style style:name="gr4" style:family="graphic" style:parent-style-name="standard">
      <style:graphic-properties svg:stroke-color="#000000" draw:fill-color="#e12450" draw:textarea-horizontal-align="justify" draw:textarea-vertical-align="middle" draw:auto-grow-height="false" fo:min-height="1.872cm" fo:min-width="6.488cm" loext:decorative="false"/>
    </style:style>
    <style:style style:name="gr5" style:family="graphic" style:parent-style-name="standard">
      <style:graphic-properties draw:stroke="solid" draw:stroke-dash="Dash" svg:stroke-width="0.1cm" svg:stroke-color="#000000" draw:marker-start-width="0.35cm" draw:marker-end-width="0.35cm" svg:stroke-linecap="butt" draw:fill-color="#ffffff" draw:textarea-horizontal-align="justify" draw:textarea-vertical-align="middle" draw:auto-grow-height="false" fo:min-height="1.518cm" fo:min-width="4.098cm" fo:padding-top="0.175cm" fo:padding-bottom="0.175cm" fo:padding-left="0.3cm" fo:padding-right="0.3cm" loext:decorative="false"/>
    </style:style>
    <style:style style:name="gr6" style:family="graphic" style:parent-style-name="standard">
      <style:graphic-properties draw:stroke="solid" draw:stroke-dash="Dash" svg:stroke-width="0.1cm" svg:stroke-color="#000000" draw:marker-start-width="0.35cm" draw:marker-end-width="0.35cm" svg:stroke-linecap="butt" draw:fill-color="#ffffff" draw:textarea-horizontal-align="justify" draw:textarea-vertical-align="middle" draw:auto-grow-height="false" fo:min-height="1.872cm" fo:min-width="6.218cm" fo:padding-top="0.175cm" fo:padding-bottom="0.175cm" fo:padding-left="0.3cm" fo:padding-right="0.3cm" loext:decorative="false"/>
    </style:style>
    <style:style style:name="gr7" style:family="graphic" style:parent-style-name="standard">
      <style:graphic-properties draw:stroke="none" svg:stroke-color="#000000" draw:fill="none" draw:fill-color="#ffffff" draw:auto-grow-height="true" draw:auto-grow-width="false" fo:min-height="4.75cm" loext:decorative="false"/>
      <style:paragraph-properties style:writing-mode="lr-tb"/>
    </style:style>
    <style:style style:name="gr8" style:family="graphic" style:parent-style-name="standard">
      <style:graphic-properties draw:stroke="solid" draw:stroke-dash="Dash" svg:stroke-width="0.1cm" svg:stroke-color="#000000" draw:marker-start-width="0.35cm" draw:marker-end-width="0.35cm" svg:stroke-linecap="butt" draw:fill-color="#729fcf" draw:textarea-horizontal-align="justify" draw:textarea-vertical-align="middle" draw:auto-grow-height="false" fo:min-height="1.418cm" fo:min-width="3.998cm" fo:padding-top="0.175cm" fo:padding-bottom="0.175cm" fo:padding-left="0.3cm" fo:padding-right="0.3cm" loext:decorative="false"/>
    </style:style>
    <style:style style:name="gr9" style:family="graphic" style:parent-style-name="standard">
      <style:graphic-properties draw:stroke="solid" draw:stroke-dash="Dash" svg:stroke-width="0.1cm" svg:stroke-color="#000000" draw:marker-start-width="0.35cm" draw:marker-end-width="0.35cm" svg:stroke-linecap="butt" draw:fill-color="#729fcf" draw:textarea-horizontal-align="justify" draw:textarea-vertical-align="middle" draw:auto-grow-height="false" fo:min-height="2.126cm" fo:min-width="5.058cm" fo:padding-top="0.175cm" fo:padding-bottom="0.175cm" fo:padding-left="0.3cm" fo:padding-right="0.3cm" loext:decorative="false"/>
    </style:style>
    <style:style style:name="gr10" style:family="graphic" style:parent-style-name="standard">
      <style:graphic-properties draw:stroke="none" svg:stroke-color="#000000" draw:fill="none" draw:fill-color="#ffffff" draw:auto-grow-height="true" draw:auto-grow-width="false" fo:min-height="3.25cm" loext:decorative="false"/>
      <style:paragraph-properties style:writing-mode="lr-tb"/>
    </style:style>
    <style:style style:name="gr11" style:family="graphic" style:parent-style-name="standard">
      <style:graphic-properties draw:stroke="none" svg:stroke-color="#000000" draw:fill="none" draw:fill-color="#e12450" draw:auto-grow-height="true" draw:auto-grow-width="false" fo:min-height="3.75cm" loext:decorative="false"/>
      <style:paragraph-properties style:writing-mode="lr-tb"/>
    </style:style>
    <style:style style:name="gr12" style:family="graphic" style:parent-style-name="standard">
      <style:graphic-properties draw:stroke="none" svg:stroke-color="#000000" draw:fill="none" draw:fill-color="#ffffff" draw:auto-grow-height="true" draw:auto-grow-width="false" fo:min-height="1.923cm" loext:decorative="false"/>
      <style:paragraph-properties style:writing-mode="lr-tb"/>
    </style:style>
    <style:style style:name="gr13" style:family="graphic" style:parent-style-name="objectwithoutfill">
      <style:graphic-properties draw:marker-end="Стили_20_стрелок_20_1" draw:marker-end-width="0.3cm" draw:fill="none" draw:textarea-vertical-align="middle" loext:decorative="false"/>
    </style:style>
    <style:style style:name="gr14" style:family="graphic" style:parent-style-name="standard">
      <style:graphic-properties draw:stroke="none" draw:fill="none" draw:fill-color="#000000" fo:min-height="3.621cm" loext:decorative="false"/>
      <style:paragraph-properties style:writing-mode="lr-tb"/>
    </style:style>
    <style:style style:name="gr15" style:family="graphic" style:parent-style-name="standard">
      <style:graphic-properties draw:stroke="none" draw:fill="none" draw:fill-color="#000000" fo:min-height="2.25cm" loext:decorative="false"/>
      <style:paragraph-properties style:writing-mode="lr-tb"/>
    </style:style>
    <style:style style:name="gr16" style:family="graphic" style:parent-style-name="standard">
      <style:graphic-properties draw:stroke="none" draw:fill="none" draw:fill-color="#000000" fo:min-height="0.96cm" loext:decorative="false"/>
      <style:paragraph-properties style:writing-mode="lr-tb"/>
    </style:style>
    <style:style style:name="gr17" style:family="graphic" style:parent-style-name="objectwithoutfill">
      <style:graphic-properties draw:fill="none" draw:fill-color="#000000" draw:textarea-vertical-align="middle" loext:decorative="false"/>
    </style:style>
    <style:style style:name="pr1" style:family="presentation" style:parent-style-name="Обычный-notes">
      <style:graphic-properties draw:fill-color="#ffffff" fo:min-height="13.364cm" loext:decorative="false"/>
      <style:paragraph-properties style:writing-mode="lr-tb"/>
    </style:style>
    <style:style style:name="P1" style:family="paragraph">
      <style:paragraph-properties fo:text-align="center"/>
    </style:style>
    <style:style style:name="P2" style:family="paragraph">
      <loext:graphic-properties draw:fill-color="#ffffff"/>
    </style:style>
    <style:style style:name="P3" style:family="paragraph">
      <loext:graphic-properties draw:fill-color="#e12450"/>
      <style:paragraph-properties fo:text-align="center"/>
    </style:style>
    <style:style style:name="P4" style:family="paragraph">
      <loext:graphic-properties draw:fill-color="#ffffff"/>
      <style:paragraph-properties fo:text-align="center"/>
    </style:style>
    <style:style style:name="P5" style:family="paragraph">
      <loext:graphic-properties draw:fill="none" draw:fill-color="#ffffff"/>
    </style:style>
    <style:style style:name="P6" style:family="paragraph">
      <loext:graphic-properties draw:fill-color="#729fcf"/>
      <style:paragraph-properties fo:text-align="center"/>
    </style:style>
    <style:style style:name="P7" style:family="paragraph">
      <loext:graphic-properties draw:fill="none" draw:fill-color="#e12450"/>
    </style:style>
    <style:style style:name="P8" style:family="paragraph">
      <style:text-properties fo:font-size="20pt" fo:font-weight="bold" style:font-size-asian="20pt" style:font-weight-asian="bold" style:font-size-complex="20pt" style:font-weight-complex="bold"/>
    </style:style>
    <style:style style:name="P9" style:family="paragraph">
      <loext:graphic-properties draw:fill="none" draw:fill-color="#ffffff"/>
      <style:text-properties fo:font-size="20pt" fo:font-weight="bold" style:font-size-asian="20pt" style:font-weight-asian="bold" style:font-size-complex="20pt" style:font-weight-complex="bold"/>
    </style:style>
    <style:style style:name="P10" style:family="paragraph">
      <loext:graphic-properties draw:fill="none"/>
      <style:paragraph-properties fo:text-align="center"/>
    </style:style>
    <style:style style:name="P11" style:family="paragraph">
      <style:paragraph-properties fo:margin-top="0.42cm" fo:margin-bottom="0.35cm"/>
      <style:text-properties fo:font-size="15pt" style:font-size-asian="15pt" style:font-size-complex="15pt"/>
    </style:style>
    <style:style style:name="P12" style:family="paragraph">
      <loext:graphic-properties draw:fill="none" draw:fill-color="#000000"/>
      <style:paragraph-properties fo:margin-top="0.42cm" fo:margin-bottom="0.35cm" fo:text-align="center"/>
      <style:text-properties fo:font-size="15pt" style:font-size-asian="15pt" style:font-size-complex="15pt"/>
    </style:style>
    <style:style style:name="P13" style:family="paragraph">
      <loext:graphic-properties draw:fill="none" draw:fill-color="#000000"/>
      <style:paragraph-properties fo:text-align="center"/>
    </style:style>
    <style:style style:name="T1" style:family="text">
      <style:text-properties fo:font-size="20pt" fo:font-weight="bold" style:font-size-asian="20pt" style:font-weight-asian="bold" style:font-size-complex="20pt" style:font-weight-complex="bold"/>
    </style:style>
    <style:style style:name="T2" style:family="text">
      <style:text-properties fo:font-size="15pt" style:font-size-asian="15pt" style:font-size-complex="15pt"/>
    </style:style>
    <style:style style:name="T3" style:family="text">
      <style:text-properties fo:font-size="15pt" fo:font-weight="bold" style:font-size-asian="15pt" style:font-weight-asian="bold" style:font-size-complex="15pt" style:font-weight-complex="bold"/>
    </style:style>
    <style:style style:name="T4" style:family="text">
      <style:text-properties fo:font-size="15pt" fo:font-style="italic" style:text-underline-style="solid" style:text-underline-width="auto" style:text-underline-color="font-color" fo:font-weight="bold" style:font-size-asian="15pt" style:font-style-asian="italic" style:font-weight-asian="bold" style:font-size-complex="15pt" style:font-style-complex="italic" style:font-weight-complex="bold"/>
    </style:style>
    <style:style style:name="T5" style:family="text">
      <style:text-properties fo:font-size="3pt" fo:font-weight="normal" style:font-size-asian="3pt" style:font-weight-asian="normal" style:font-size-complex="3pt" style:font-weight-complex="normal"/>
    </style:style>
    <style:style style:name="T6" style:family="text">
      <style:text-properties fo:font-size="15pt" fo:font-style="italic" style:text-underline-style="solid" style:text-underline-width="auto" style:text-underline-color="font-color" style:font-size-asian="15pt" style:font-style-asian="italic" style:font-size-complex="15pt" style:font-style-complex="italic"/>
    </style:style>
    <style:style style:name="T7" style:family="text">
      <style:text-properties fo:font-size="15pt" fo:font-style="italic" fo:font-weight="bold" style:font-size-asian="15pt" style:font-style-asian="italic" style:font-weight-asian="bold" style:font-size-complex="15pt" style:font-style-complex="italic" style:font-weight-complex="bold"/>
    </style:style>
    <text:list-style style:name="L1">
      <text:list-level-style-bullet text:level="1" text:bullet-char="●">
        <style:list-level-properties text:min-label-width="0.6cm"/>
        <style:text-properties fo:font-family="OpenSymbol" style:use-window-font-color="true" fo:font-size="45%"/>
      </text:list-level-style-bullet>
      <text:list-level-style-bullet text:level="2" text:bullet-char="●">
        <style:list-level-properties text:space-before="0.6cm" text:min-label-width="0.6cm"/>
        <style:text-properties fo:font-family="Open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Open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Open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Open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Open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Open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Open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Open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OpenSymbol" style:use-window-font-color="true" fo:font-size="45%"/>
      </text:list-level-style-bullet>
    </text:list-style>
  </office:automatic-styles>
  <office:body>
    <office:presentation>
      <draw:page draw:name="page1" draw:style-name="dp1" draw:master-page-name="Обычный" presentation:presentation-page-layout-name="AL1T0">
        <office:forms form:automatic-focus="false" form:apply-design-mode="false"/>
        <draw:frame draw:style-name="gr1" draw:text-style-name="P1" draw:layer="layout" svg:width="28cm" svg:height="15.749cm" svg:x="0cm" svg:y="-0.014cm">
          <draw:object xlink:href="./Object 1" xlink:type="simple" xlink:show="embed" xlink:actuate="onLoad">
            <loext:p/>
          </draw:object>
          <draw:image xlink:href="./ObjectReplacements/Object 1" xlink:type="simple" xlink:show="embed" xlink:actuate="onLoad"/>
        </draw:frame>
        <presentation:notes draw:style-name="dp2">
          <draw:page-thumbnail draw:style-name="gr2" draw:layer="layout" svg:width="19.798cm" svg:height="11.136cm" svg:x="0.6cm" svg:y="2.257cm" draw:page-number="1" presentation:class="page"/>
          <draw:frame presentation:style-name="pr1" draw:text-style-name="P2" draw:layer="layout" svg:width="16.799cm" svg:height="13.364cm" svg:x="2.1cm" svg:y="14.107cm" presentation:class="notes" presentation:placeholder="true">
            <draw:text-box/>
          </draw:frame>
        </presentation:notes>
      </draw:page>
      <draw:page draw:name="page2" draw:style-name="dp1" draw:master-page-name="Обычный" presentation:presentation-page-layout-name="AL2T1">
        <draw:frame draw:style-name="gr1" draw:text-style-name="P1" draw:layer="layout" svg:width="28cm" svg:height="15.75cm" svg:x="0cm" svg:y="-0.014cm">
          <draw:object xlink:href="./Object 2" xlink:type="simple" xlink:show="embed" xlink:actuate="onLoad">
            <loext:p/>
          </draw:object>
          <draw:image xlink:href="./ObjectReplacements/Object 2" xlink:type="simple" xlink:show="embed" xlink:actuate="onLoad"/>
        </draw:frame>
        <presentation:notes draw:style-name="dp2">
          <draw:page-thumbnail draw:style-name="gr2" draw:layer="layout" svg:width="19.798cm" svg:height="11.136cm" svg:x="0.6cm" svg:y="2.257cm" draw:page-number="2" presentation:class="page"/>
          <draw:frame presentation:style-name="pr1" draw:text-style-name="P2" draw:layer="layout" svg:width="16.799cm" svg:height="13.364cm" svg:x="2.1cm" svg:y="14.107cm" presentation:class="notes" presentation:placeholder="true">
            <draw:text-box/>
          </draw:frame>
        </presentation:notes>
      </draw:page>
      <draw:page draw:name="page3" draw:style-name="dp1" draw:master-page-name="Обычный" presentation:presentation-page-layout-name="AL2T1">
        <draw:custom-shape draw:style-name="gr3" draw:text-style-name="P3" draw:layer="layout" svg:width="6.76cm" svg:height="2.5cm" svg:x="9.24cm" svg:y="9cm">
          <text:p/>
          <draw:enhanced-geometry svg:viewBox="0 0 21600 21600" draw:glue-points="10800 0 3163 3163 0 10800 3163 18437 10800 21600 18437 18437 21600 10800 18437 3163" draw:text-areas="3163 3163 18437 18437" draw:type="ellipse" draw:enhanced-path="U 10800 10800 10800 10800 0 360 Z N"/>
        </draw:custom-shape>
        <draw:custom-shape draw:style-name="gr4" draw:text-style-name="P3" draw:layer="layout" svg:width="9.88cm" svg:height="3cm" svg:x="3cm" svg:y="7.5cm">
          <text:p/>
          <draw:enhanced-geometry svg:viewBox="0 0 21600 21600" draw:glue-points="10800 0 3163 3163 0 10800 3163 18437 10800 21600 18437 18437 21600 10800 18437 3163" draw:text-areas="3163 3163 18437 18437" draw:type="ellipse" draw:enhanced-path="U 10800 10800 10800 10800 0 360 Z N"/>
        </draw:custom-shape>
        <draw:custom-shape draw:style-name="gr5" draw:text-style-name="P4" draw:layer="layout" svg:width="6.5cm" svg:height="2.5cm" svg:x="8cm" svg:y="2.5cm">
          <text:p/>
          <draw:enhanced-geometry svg:viewBox="0 0 21600 21600" draw:glue-points="10800 0 3163 3163 0 10800 3163 18437 10800 21600 18437 18437 21600 10800 18437 3163" draw:text-areas="3163 3163 18437 18437" draw:type="ellipse" draw:enhanced-path="U 10800 10800 10800 10800 0 360 Z N"/>
        </draw:custom-shape>
        <draw:custom-shape draw:style-name="gr6" draw:text-style-name="P4" draw:layer="layout" svg:width="9.5cm" svg:height="3cm" svg:x="2cm" svg:y="1cm">
          <text:p/>
          <draw:enhanced-geometry svg:viewBox="0 0 21600 21600" draw:glue-points="10800 0 3163 3163 0 10800 3163 18437 10800 21600 18437 18437 21600 10800 18437 3163" draw:text-areas="3163 3163 18437 18437" draw:type="ellipse" draw:enhanced-path="U 10800 10800 10800 10800 0 360 Z N"/>
        </draw:custom-shape>
        <draw:frame draw:style-name="gr7" draw:text-style-name="P5" draw:layer="layout" svg:width="8cm" svg:height="5cm" svg:x="3.5cm" svg:y="1.5cm">
          <draw:text-box>
            <text:p>Главная проблема: проект стартовал</text:p>
          </draw:text-box>
        </draw:frame>
        <draw:custom-shape draw:style-name="gr8" draw:text-style-name="P6" draw:layer="layout" svg:width="6.5cm" svg:height="2.5cm" svg:x="13cm" svg:y="5cm">
          <text:p/>
          <draw:enhanced-geometry svg:viewBox="0 0 21600 21600" draw:glue-points="10800 0 3163 3163 0 10800 3163 18437 10800 21600 18437 18437 21600 10800 18437 3163" draw:text-areas="3163 3163 18437 18437" draw:type="ellipse" draw:enhanced-path="U 10800 10800 10800 10800 0 360 Z N"/>
        </draw:custom-shape>
        <draw:custom-shape draw:style-name="gr9" draw:text-style-name="P6" draw:layer="layout" svg:width="8cm" svg:height="3.5cm" svg:x="16cm" svg:y="3.5cm">
          <text:p/>
          <draw:enhanced-geometry svg:viewBox="0 0 21600 21600" draw:glue-points="10800 0 3163 3163 0 10800 3163 18437 10800 21600 18437 18437 21600 10800 18437 3163" draw:text-areas="3163 3163 18437 18437" draw:type="ellipse" draw:enhanced-path="U 10800 10800 10800 10800 0 360 Z N"/>
        </draw:custom-shape>
        <draw:frame draw:style-name="gr10" draw:text-style-name="P5" draw:layer="layout" svg:width="8cm" svg:height="3.5cm" svg:x="17.5cm" svg:y="4cm">
          <draw:text-box>
            <text:p>Кто виноват?: начальство</text:p>
          </draw:text-box>
        </draw:frame>
        <draw:frame draw:style-name="gr11" draw:text-style-name="P7" draw:layer="layout" svg:width="10.5cm" svg:height="4cm" svg:x="3.5cm" svg:y="8cm">
          <draw:text-box>
            <text:p>Что делать?: закрывать этот проект</text:p>
          </draw:text-box>
        </draw:frame>
        <presentation:notes draw:style-name="dp2">
          <draw:page-thumbnail draw:style-name="gr2" draw:layer="layout" svg:width="19.798cm" svg:height="11.136cm" svg:x="0.6cm" svg:y="2.257cm" draw:page-number="3" presentation:class="page"/>
          <draw:frame presentation:style-name="pr1" draw:text-style-name="P2" draw:layer="layout" svg:width="16.799cm" svg:height="13.364cm" svg:x="2.1cm" svg:y="14.107cm" presentation:class="notes" presentation:placeholder="true">
            <draw:text-box/>
          </draw:frame>
        </presentation:notes>
      </draw:page>
      <draw:page draw:name="page4" draw:style-name="dp1" draw:master-page-name="Обычный" presentation:presentation-page-layout-name="AL2T1">
        <draw:frame draw:style-name="gr12" draw:text-style-name="P9" draw:layer="layout" svg:width="7.5cm" svg:height="2.173cm" svg:x="1.5cm" svg:y="1cm">
          <draw:text-box>
            <text:p text:style-name="P8">
              <text:span text:style-name="T1">Главная проблема</text:span>
            </text:p>
          </draw:text-box>
        </draw:frame>
        <draw:line draw:style-name="gr13" draw:text-style-name="P10" draw:layer="layout" svg:x1="4.5cm" svg:y1="14.5cm" svg:x2="23cm" svg:y2="14.5cm">
          <text:p/>
        </draw:line>
        <draw:frame draw:style-name="gr14" draw:text-style-name="P12" draw:layer="layout" svg:width="18cm" svg:height="3.871cm" svg:x="5cm" svg:y="3.499cm">
          <draw:text-box>
            <text:p text:style-name="P11">
              <text:span text:style-name="T2">Критические баги в этапе </text:span>
              <text:span text:style-name="T3">кодирования</text:span>
              <text:span text:style-name="T2">, которые угрожают стабильности и безопасности приложения. Из 30 дефектов </text:span>
              <text:span text:style-name="T4">17 критических</text:span>
              <text:span text:style-name="T2"> и они вызывают вылеты, утечки батареи/памяти, сбои синхронизации, ложные вызовы и платежи.</text:span>
            </text:p>
          </draw:text-box>
        </draw:frame>
        <presentation:notes draw:style-name="dp2">
          <draw:page-thumbnail draw:style-name="gr2" draw:layer="layout" svg:width="19.798cm" svg:height="11.136cm" svg:x="0.6cm" svg:y="2.257cm" draw:page-number="4" presentation:class="page"/>
          <draw:frame presentation:style-name="pr1" draw:text-style-name="P2" draw:layer="layout" svg:width="16.799cm" svg:height="13.364cm" svg:x="2.1cm" svg:y="14.107cm" presentation:class="notes" presentation:placeholder="true">
            <draw:text-box/>
          </draw:frame>
        </presentation:notes>
      </draw:page>
      <draw:page draw:name="page5" draw:style-name="dp1" draw:master-page-name="Обычный" presentation:presentation-page-layout-name="AL2T1">
        <draw:frame draw:style-name="gr12" draw:text-style-name="P9" draw:layer="layout" svg:width="7.5cm" svg:height="2.173cm" svg:x="1.5cm" svg:y="1.001cm">
          <draw:text-box>
            <text:p text:style-name="P8">
              <text:span text:style-name="T1">Кто виноват?</text:span>
              <text:span text:style-name="T5">(начальство)</text:span>
            </text:p>
          </draw:text-box>
        </draw:frame>
        <draw:frame draw:style-name="gr15" draw:text-style-name="P12" draw:layer="layout" svg:width="17.614cm" svg:height="3.147cm" svg:x="5cm" svg:y="5.5cm">
          <draw:text-box>
            <text:p text:style-name="P11">
              <text:span text:style-name="T2">По модулям лидирует </text:span>
              <text:span text:style-name="T3">Синхронизация</text:span>
              <text:span text:style-name="T2"> (3 дефекта, 2 критических), но кодирование </text:span>
              <text:span text:style-name="T3">доминирует</text:span>
              <text:span text:style-name="T2"> </text:span>
              <text:span text:style-name="T6">везде</text:span>
              <text:span text:style-name="T2"> — от UI и памяти до платежей. Дизайн/Проектирование слабее (всего 8 дефектов).</text:span>
            </text:p>
          </draw:text-box>
        </draw:frame>
        <draw:line draw:style-name="gr13" draw:text-style-name="P10" draw:layer="layout" svg:x1="4.5cm" svg:y1="14.5cm" svg:x2="23cm" svg:y2="14.5cm">
          <text:p/>
        </draw:line>
        <presentation:notes draw:style-name="dp1">
          <draw:page-thumbnail draw:style-name="gr2" draw:layer="layout" svg:width="19.798cm" svg:height="11.136cm" svg:x="0.6cm" svg:y="2.257cm" draw:page-number="5" presentation:class="page"/>
          <draw:frame presentation:style-name="pr1" draw:text-style-name="P2" draw:layer="layout" svg:width="16.799cm" svg:height="13.364cm" svg:x="2.1cm" svg:y="14.107cm" presentation:class="notes" presentation:placeholder="true">
            <draw:text-box/>
          </draw:frame>
        </presentation:notes>
      </draw:page>
      <draw:page draw:name="page6" draw:style-name="dp1" draw:master-page-name="Обычный" presentation:presentation-page-layout-name="AL2T1">
        <draw:frame draw:style-name="gr12" draw:text-style-name="P9" draw:layer="layout" svg:width="7.5cm" svg:height="2.173cm" svg:x="1.5cm" svg:y="1.002cm">
          <draw:text-box>
            <text:p text:style-name="P8">
              <text:span text:style-name="T1">Что делать?</text:span>
            </text:p>
          </draw:text-box>
        </draw:frame>
        <draw:frame draw:style-name="gr16" draw:text-style-name="P12" draw:layer="layout" svg:width="16.04cm" svg:height="3.147cm" svg:x="6cm" svg:y="4.812cm">
          <draw:text-box>
            <text:p text:style-name="P11">
              <text:span text:style-name="T2">Немедленный </text:span>
              <text:span text:style-name="T3">аудит и рефакторинг</text:span>
              <text:span text:style-name="T2"> кода этапа "Кодирование" с фокусом на критические баги, </text:span>
              <text:span text:style-name="T7">выделить команду</text:span>
              <text:span text:style-name="T2"> из 2–4 senior-разработчиков на 2 недели для фикса, unit-тестов и code review.</text:span>
            </text:p>
          </draw:text-box>
        </draw:frame>
        <draw:line draw:style-name="gr17" draw:text-style-name="P13" draw:layer="layout" svg:x1="4cm" svg:y1="14.5cm" svg:x2="24.5cm" svg:y2="14.5cm">
          <text:p/>
        </draw:line>
        <presentation:notes draw:style-name="dp2">
          <draw:page-thumbnail draw:style-name="gr2" draw:layer="layout" svg:width="19.798cm" svg:height="11.136cm" svg:x="0.6cm" svg:y="2.257cm" draw:page-number="6" presentation:class="page"/>
          <draw:frame presentation:style-name="pr1" draw:text-style-name="P2" draw:layer="layout" svg:width="16.799cm" svg:height="13.364cm" svg:x="2.1cm" svg:y="14.107cm" presentation:class="notes" presentation:placeholder="true">
            <draw:text-box/>
          </draw:frame>
        </presentation:notes>
      </draw:page>
      <presentation:settings presentation:mouse-visible="false"/>
    </office:presentation>
  </office:body>
</office:document-content>
</file>

<file path=meta.xml><?xml version="1.0" encoding="utf-8"?>
<office:document-meta xmlns:officeooo="http://openoffice.org/2009/office" xmlns:anim="urn:oasis:names:tc:opendocument:xmlns:animation:1.0" xmlns:smil="urn:oasis:names:tc:opendocument:xmlns:smil-compatible:1.0" xmlns:presentation="urn:oasis:names:tc:opendocument:xmlns:presentation:1.0" xmlns:grddl="http://www.w3.org/2003/g/data-view#" xmlns:meta="urn:oasis:names:tc:opendocument:xmlns:meta:1.0" xmlns:dc="http://purl.org/dc/elements/1.1/" xmlns:xlink="http://www.w3.org/1999/xlink" xmlns:ooo="http://openoffice.org/2004/office" xmlns:office="urn:oasis:names:tc:opendocument:xmlns:office:1.0" office:version="1.3">
  <office:meta>
    <meta:creation-date>2025-03-21T16:42:48.318103985</meta:creation-date>
    <meta:generator>LibreOffice/7.6.7.2$Linux_X86_64 LibreOffice_project/60$Build-2</meta:generator>
    <dc:date>2026-01-16T14:06:08.041976046</dc:date>
    <meta:editing-duration>PT31M7S</meta:editing-duration>
    <meta:editing-cycles>1</meta:editing-cycles>
    <meta:document-statistic meta:object-count="53"/>
  </office:meta>
</office:document-meta>
</file>

<file path=settings.xml><?xml version="1.0" encoding="utf-8"?>
<office:document-settings xmlns:officeooo="http://openoffice.org/2009/office" xmlns:anim="urn:oasis:names:tc:opendocument:xmlns:animation:1.0" xmlns:smil="urn:oasis:names:tc:opendocument:xmlns:smil-compatible:1.0" xmlns:presentation="urn:oasis:names:tc:opendocument:xmlns:presentation:1.0" xmlns:config="urn:oasis:names:tc:opendocument:xmlns:config:1.0" xmlns:xlink="http://www.w3.org/1999/xlink" xmlns:ooo="http://openoffice.org/2004/office" xmlns:office="urn:oasis:names:tc:opendocument:xmlns:office:1.0" office:version="1.3">
  <office:settings>
    <config:config-item-set config:name="ooo:view-settings">
      <config:config-item config:name="VisibleAreaTop" config:type="int">-229</config:config-item>
      <config:config-item config:name="VisibleAreaLeft" config:type="int">-3208</config:config-item>
      <config:config-item config:name="VisibleAreaWidth" config:type="int">34542</config:config-item>
      <config:config-item config:name="VisibleAreaHeight" config:type="int">16271</config:config-item>
      <config:config-item-map-indexed config:name="Views">
        <config:config-item-map-entry>
          <config:config-item config:name="ViewId" config:type="string">view1</config:config-item>
          <config:config-item config:name="GridIsVisible" config:type="boolean">false</config:config-item>
          <config:config-item config:name="GridIsFront" config:type="boolean">false</config:config-item>
          <config:config-item config:name="IsSnapToGrid" config:type="boolean">true</config:config-item>
          <config:config-item config:name="IsSnapToPageMargins" config:type="boolean">true</config:config-item>
          <config:config-item config:name="IsSnapToSnapLines" config:type="boolean">true</config:config-item>
          <config:config-item config:name="IsSnapToObjectFrame" config:type="boolean">true</config:config-item>
          <config:config-item config:name="IsSnapToObjectPoints" config:type="boolean">false</config:config-item>
          <config:config-item config:name="IsPlusHandlesAlwaysVisible" config:type="boolean">false</config:config-item>
          <config:config-item config:name="IsFrameDragSingles" config:type="boolean">true</config:config-item>
          <config:config-item config:name="EliminatePolyPointLimitAngle" config:type="int">1500</config:config-item>
          <config:config-item config:name="IsEliminatePolyPoints" config:type="boolean">false</config:config-item>
          <config:config-item config:name="VisibleLayers" config:type="base64Binary">Hw==</config:config-item>
          <config:config-item config:name="PrintableLayers" config:type="base64Binary">Hw==</config:config-item>
          <config:config-item config:name="LockedLayers" config:type="base64Binary"/>
          <config:config-item config:name="NoAttribs" config:type="boolean">false</config:config-item>
          <config:config-item config:name="NoColors" config:type="boolean">true</config:config-item>
          <config:config-item config:name="RulerIsVisible" config:type="boolean">false</config:config-item>
          <config:config-item config:name="PageKind" config:type="short">0</config:config-item>
          <config:config-item config:name="SelectedPage" config:type="short">0</config:config-item>
          <config:config-item config:name="IsLayerMode" config:type="boolean">false</config:config-item>
          <config:config-item config:name="IsDoubleClickTextEdit" config:type="boolean">true</config:config-item>
          <config:config-item config:name="IsClickChangeRotation" config:type="boolean">true</config:config-item>
          <config:config-item config:name="SlidesPerRow" config:type="short">4</config:config-item>
          <config:config-item config:name="EditMode" config:type="int">0</config:config-item>
          <config:config-item config:name="VisibleAreaTop" config:type="int">-229</config:config-item>
          <config:config-item config:name="VisibleAreaLeft" config:type="int">-3208</config:config-item>
          <config:config-item config:name="VisibleAreaWidth" config:type="int">34543</config:config-item>
          <config:config-item config:name="VisibleAreaHeight" config:type="int">16272</config:config-item>
          <config:config-item config:name="GridCoarseWidth" config:type="int">2000</config:config-item>
          <config:config-item config:name="GridCoarseHeight" config:type="int">2000</config:config-item>
          <config:config-item config:name="GridFineWidth" config:type="int">500</config:config-item>
          <config:config-item config:name="GridFineHeight" config:type="int">500</config:config-item>
          <config:config-item config:name="GridSnapWidthXNumerator" config:type="int">2000</config:config-item>
          <config:config-item config:name="GridSnapWidthXDenominator" config:type="int">4</config:config-item>
          <config:config-item config:name="GridSnapWidthYNumerator" config:type="int">2000</config:config-item>
          <config:config-item config:name="GridSnapWidthYDenominator" config:type="int">4</config:config-item>
          <config:config-item config:name="IsAngleSnapEnabled" config:type="boolean">false</config:config-item>
          <config:config-item config:name="SnapAngle" config:type="int">1500</config:config-item>
          <config:config-item config:name="ZoomOnPage" config:type="boolean">true</config:config-item>
          <config:config-item config:name="AnchoredTextOverflowLegacy" config:type="boolean">false</config:config-item>
          <config:config-item config:name="LegacySingleLineFontwork" config:type="boolean">false</config:config-item>
          <config:config-item config:name="ConnectorUseSnapRect" config:type="boolean">false</config:config-item>
          <config:config-item config:name="IgnoreBreakAfterMultilineField" config:type="boolean">false</config:config-item>
        </config:config-item-map-entry>
      </config:config-item-map-indexed>
    </config:config-item-set>
    <config:config-item-set config:name="ooo:configuration-settings">
      <config:config-item config:name="IsPrintNotes" config:type="boolean">false</config:config-item>
      <config:config-item config:name="DefaultTabStop" config:type="int">1250</config:config-item>
      <config:config-item config:name="IsPrintHandout" config:type="boolean">false</config:config-item>
      <config:config-item config:name="PrinterName" config:type="string">HP_LaserJet_Pro_M428_M429_F7DA85</config:config-item>
      <config:config-item config:name="PrinterSetup" config:type="base64Binary">7wH+/0hQX0xhc2VySmV0X1Byb19NNDI4X000MjlfRjdEQTg1AAAAAAAAAAAAAAAAAAAAAAAAAAAAAAAAAAAAAAAAAAAAAAAAAAAAAAAAAAAAAAAAAAAAAAAAAAAAAAAAAAAAAAAAAAAAAAAAAAAAAAAAAAAAAAAAAAAAAAAAAAAAAAAAQ1VQUzpIUF9MYXNlckpldF9Qcm9fTTQyOF9NNDI5XwAWAAMArAAAAAAAAAAIAFZUAAAkbQAASm9iRGF0YSAxCnByaW50ZXI9SFBfTGFzZXJKZXRfUHJvX000MjhfTTQyOV9GN0RBODUKb3JpZW50YXRpb249UG9ydHJhaXQKY29waWVzPTEKbWFyZ2luYWRqdXN0bWVudD0wLDAsJzAsMApjb2xvcmRlcHRoPTI0CnBzbGV2ZWw9MApwZGZkZXZpY2U9MApjb2xvcmRldmljZT0wClBQRENvbnRleHREYXRhChIAQ09NUEFUX0RVUExFWF9NT0RFDwBEdXBsZXhNb2RlOjpPZmYMAFBSSU5URVJfTkFNRSAASFBfTGFzZXJKZXRfUHJvX000MjhfTTQyOV9GN0RBODULAERSSVZFUl9OQU1FJQBDVVBTOkhQX0xhc2VySmV0X1Byb19NNDI4X000MjlfRjdEQTg1</config:config-item>
      <config:config-item config:name="DashTableURL" config:type="string">$(brandbaseurl)/share/palette%3B$(user)/config/standard.sod</config:config-item>
      <config:config-item config:name="PageNumberFormat" config:type="int">4</config:config-item>
      <config:config-item-map-indexed config:name="ForbiddenCharacters">
        <config:config-item-map-entry>
          <config:config-item config:name="Language" config:type="string">ru</config:config-item>
          <config:config-item config:name="Country" config:type="string">RU</config:config-item>
          <config:config-item config:name="Variant" config:type="string"/>
          <config:config-item config:name="BeginLine" config:type="string"/>
          <config:config-item config:name="EndLine" config:type="string"/>
        </config:config-item-map-entry>
      </config:config-item-map-indexed>
      <config:config-item config:name="PrinterIndependentLayout" config:type="string">low-resolution</config:config-item>
      <config:config-item config:name="BitmapTableURL" config:type="string">$(brandbaseurl)/share/palette%3B$(user)/config/standard.sob</config:config-item>
      <config:config-item config:name="IsPrintDate" config:type="boolean">false</config:config-item>
      <config:config-item config:name="SaveVersionOnClose" config:type="boolean">false</config:config-item>
      <config:config-item config:name="IsPrintTime" config:type="boolean">false</config:config-item>
      <config:config-item config:name="EmbedFonts" config:type="boolean">false</config:config-item>
      <config:config-item config:name="IsPrintFitPage" config:type="boolean">false</config:config-item>
      <config:config-item config:name="IsPrintTilePage" config:type="boolean">false</config:config-item>
      <config:config-item config:name="IsPrintBooklet" config:type="boolean">false</config:config-item>
      <config:config-item config:name="GradientTableURL" config:type="string">$(brandbaseurl)/share/palette%3B$(user)/config/standard.sog</config:config-item>
      <config:config-item config:name="IsPrintHiddenPages" config:type="boolean">true</config:config-item>
      <config:config-item config:name="SaveThumbnail" config:type="boolean">true</config:config-item>
      <config:config-item config:name="CharacterCompressionType" config:type="short">0</config:config-item>
      <config:config-item config:name="IsPrintPageName" config:type="boolean">false</config:config-item>
      <config:config-item config:name="ApplyUserData" config:type="boolean">true</config:config-item>
      <config:config-item config:name="ColorTableURL" config:type="string">$(brandbaseurl)/share/palette%3B$(user)/config/standard.soc</config:config-item>
      <config:config-item config:name="IsPrintBookletBack" config:type="boolean">true</config:config-item>
      <config:config-item config:name="LineEndTableURL" config:type="string">$(brandbaseurl)/share/palette%3B$(user)/config/standard.soe</config:config-item>
      <config:config-item config:name="HatchTableURL" config:type="string">$(brandbaseurl)/share/palette%3B$(user)/config/standard.soh</config:config-item>
      <config:config-item config:name="SlidesPerHandout" config:type="short">6</config:config-item>
      <config:config-item config:name="ParagraphSummation" config:type="boolean">false</config:config-item>
      <config:config-item config:name="HandoutsHorizontal" config:type="boolean">true</config:config-item>
      <config:config-item config:name="IsPrintDrawing" config:type="boolean">true</config:config-item>
      <config:config-item config:name="IsKernAsianPunctuation" config:type="boolean">false</config:config-item>
      <config:config-item config:name="UpdateFromTemplate" config:type="boolean">true</config:config-item>
      <config:config-item config:name="LoadReadonly" config:type="boolean">false</config:config-item>
      <config:config-item config:name="IsPrintOutline" config:type="boolean">false</config:config-item>
      <config:config-item config:name="IsPrintBookletFront" config:type="boolean">true</config:config-item>
      <config:config-item config:name="EmbedOnlyUsedFonts" config:type="boolean">false</config:config-item>
      <config:config-item config:name="PrinterPaperFromSetup" config:type="boolean">false</config:config-item>
      <config:config-item config:name="EmbedLatinScriptFonts" config:type="boolean">true</config:config-item>
      <config:config-item config:name="EmbedAsianScriptFonts" config:type="boolean">true</config:config-item>
      <config:config-item config:name="ImagePreferredDPI" config:type="int">0</config:config-item>
      <config:config-item config:name="PrintQuality" config:type="int">0</config:config-item>
      <config:config-item config:name="EmbedComplexScriptFonts" config:type="boolean">true</config:config-item>
    </config:config-item-set>
  </office:settings>
</office:document-settings>
</file>

<file path=styles.xml><?xml version="1.0" encoding="utf-8"?>
<office:document-styles xmlns:anim="urn:oasis:names:tc:opendocument:xmlns:animation:1.0" xmlns:smil="urn:oasis:names:tc:opendocument:xmlns:smil-compatible:1.0" xmlns:presentation="urn:oasis:names:tc:opendocument:xmlns:presentation:1.0" xmlns:css3t="http://www.w3.org/TR/css3-text/" xmlns:grddl="http://www.w3.org/2003/g/data-view#" xmlns:xhtml="http://www.w3.org/1999/xhtml" xmlns:dom="http://www.w3.org/2001/xml-events" xmlns:script="urn:oasis:names:tc:opendocument:xmlns:script:1.0" xmlns:form="urn:oasis:names:tc:opendocument:xmlns:form:1.0" xmlns:math="http://www.w3.org/1998/Math/MathML" xmlns:office="urn:oasis:names:tc:opendocument:xmlns:office:1.0" xmlns:ooo="http://openoffice.org/2004/office" xmlns:fo="urn:oasis:names:tc:opendocument:xmlns:xsl-fo-compatible:1.0" xmlns:ooow="http://openoffice.org/2004/writer" xmlns:xlink="http://www.w3.org/1999/xlink" xmlns:drawooo="http://openoffice.org/2010/draw" xmlns:oooc="http://openoffice.org/2004/calc" xmlns:dc="http://purl.org/dc/elements/1.1/" xmlns:calcext="urn:org:documentfoundation:names:experimental:calc:xmlns:calcext:1.0" xmlns:style="urn:oasis:names:tc:opendocument:xmlns:style:1.0" xmlns:text="urn:oasis:names:tc:opendocument:xmlns:text:1.0" xmlns:of="urn:oasis:names:tc:opendocument:xmlns:of:1.2" xmlns:tableooo="http://openoffice.org/2009/table" xmlns:draw="urn:oasis:names:tc:opendocument:xmlns:drawing:1.0" xmlns:dr3d="urn:oasis:names:tc:opendocument:xmlns:dr3d:1.0" xmlns:rpt="http://openoffice.org/2005/report" xmlns:svg="urn:oasis:names:tc:opendocument:xmlns:svg-compatible:1.0" xmlns:chart="urn:oasis:names:tc:opendocument:xmlns:chart:1.0" xmlns:officeooo="http://openoffice.org/2009/office" xmlns:table="urn:oasis:names:tc:opendocument:xmlns:table:1.0" xmlns:meta="urn:oasis:names:tc:opendocument:xmlns:meta:1.0" xmlns:loext="urn:org:documentfoundation:names:experimental:office:xmlns:loext:1.0" xmlns:number="urn:oasis:names:tc:opendocument:xmlns:datastyle:1.0" xmlns:field="urn:openoffice:names:experimental:ooo-ms-interop:xmlns:field:1.0" office:version="1.3">
  <office:font-face-decls>
    <style:font-face style:name="DejaVu Sans" svg:font-family="'DejaVu Sans'" style:font-family-generic="system" style:font-pitch="variable"/>
    <style:font-face style:name="Droid Sans Devanagari" svg:font-family="'Droid Sans Devanagari'" style:font-family-generic="system" style:font-pitch="variable"/>
    <style:font-face style:name="Liberation Sans" svg:font-family="'Liberation Sans'" style:font-family-generic="roman" style:font-pitch="variable"/>
    <style:font-face style:name="Lohit Devanagari" svg:font-family="'Lohit Devanagari'" style:font-family-generic="system" style:font-pitch="variable"/>
    <style:font-face style:name="Noto Sans" svg:font-family="'Noto Sans'" style:font-family-generic="roman" style:font-pitch="variable"/>
    <style:font-face style:name="Open Sans" svg:font-family="'Open Sans'" style:font-family-generic="roman" style:font-pitch="variable"/>
    <style:font-face style:name="Open Sans1" svg:font-family="'Open Sans'" style:font-family-generic="system" style:font-pitch="variable"/>
    <style:font-face style:name="Tempora LGC Uni" svg:font-family="'Tempora LGC Uni'" style:font-family-generic="roman" style:font-pitch="variable"/>
    <style:font-face style:name="WenQuanYi Micro Hei" svg:font-family="'WenQuanYi Micro Hei'" style:font-family-generic="system" style:font-pitch="variable"/>
  </office:font-face-decls>
  <office:styles>
    <draw:gradient draw:name="Заливка" draw:style="linear" draw:start-color="#ffffff" draw:end-color="#cccccc" draw:start-intensity="100%" draw:end-intensity="100%" draw:angle="30deg" draw:border="0%">
      <loext:gradient-stop svg:offset="0" loext:color-type="rgb" loext:color-value="#ffffff"/>
      <loext:gradient-stop svg:offset="1" loext:color-type="rgb" loext:color-value="#cccccc"/>
    </draw:gradient>
    <draw:gradient draw:name="Заливка_20_жёлтым" draw:display-name="Заливка жёлтым" draw:style="linear" draw:start-color="#ffde59" draw:end-color="#b47804" draw:start-intensity="100%" draw:end-intensity="100%" draw:angle="30deg" draw:border="0%">
      <loext:gradient-stop svg:offset="0" loext:color-type="rgb" loext:color-value="#ffde59"/>
      <loext:gradient-stop svg:offset="1" loext:color-type="rgb" loext:color-value="#b47804"/>
    </draw:gradient>
    <draw:gradient draw:name="Заливка_20_зелёным" draw:display-name="Заливка зелёным" draw:style="linear" draw:start-color="#77bc65" draw:end-color="#127622" draw:start-intensity="100%" draw:end-intensity="100%" draw:angle="30deg" draw:border="0%">
      <loext:gradient-stop svg:offset="0" loext:color-type="rgb" loext:color-value="#77bc65"/>
      <loext:gradient-stop svg:offset="1" loext:color-type="rgb" loext:color-value="#127622"/>
    </draw:gradient>
    <draw:gradient draw:name="Заливка_20_красным" draw:display-name="Заливка красным" draw:style="linear" draw:start-color="#ff6d6d" draw:end-color="#c9211e" draw:start-intensity="100%" draw:end-intensity="100%" draw:angle="30deg" draw:border="0%">
      <loext:gradient-stop svg:offset="0" loext:color-type="rgb" loext:color-value="#ff6d6d"/>
      <loext:gradient-stop svg:offset="1" loext:color-type="rgb" loext:color-value="#c9211e"/>
    </draw:gradient>
    <draw:gradient draw:name="Заливка_20_синим" draw:display-name="Заливка синим" draw:style="linear" draw:start-color="#729fcf" draw:end-color="#355269" draw:start-intensity="100%" draw:end-intensity="100%" draw:angle="30deg" draw:border="0%">
      <loext:gradient-stop svg:offset="0" loext:color-type="rgb" loext:color-value="#729fcf"/>
      <loext:gradient-stop svg:offset="1" loext:color-type="rgb" loext:color-value="#355269"/>
    </draw:gradient>
    <draw:gradient draw:name="Фигуры" draw:style="rectangular" draw:cx="50%" draw:cy="50%" draw:start-color="#cccccc" draw:end-color="#ffffff" draw:start-intensity="100%" draw:end-intensity="100%" draw:angle="0deg" draw:border="0%">
      <loext:gradient-stop svg:offset="0" loext:color-type="rgb" loext:color-value="#cccccc"/>
      <loext:gradient-stop svg:offset="1" loext:color-type="rgb" loext:color-value="#ffffff"/>
    </draw:gradient>
    <draw:marker draw:name="Arrow" svg:viewBox="0 0 20 30" svg:d="M10 0l-10 30h20z"/>
    <draw:marker draw:name="Стили_20_стрелок_20_1" draw:display-name="Стили стрелок 1" svg:viewBox="0 0 20 20" svg:d="M0 20l10-20 10 20z"/>
    <draw:stroke-dash draw:name="Dash" draw:style="rect" draw:dots1="1" draw:dots1-length="300%" draw:distance="100%"/>
    <style:default-style style:family="graphic">
      <style:graphic-properties svg:stroke-color="#3465a4" draw:fill-color="#729fcf" fo:wrap-option="no-wrap" style:writing-mode="lr-tb"/>
      <style:paragraph-properties style:text-autospace="ideograph-alpha" style:punctuation-wrap="simple" style:line-break="strict" loext:tab-stop-distance="0cm" style:font-independent-line-spacing="false">
        <style:tab-stops/>
      </style:paragraph-properties>
      <style:text-properties style:use-window-font-color="true" loext:opacity="0%" style:font-name="Tempora LGC Uni" fo:font-size="24pt" fo:language="ru" fo:country="RU" style:font-name-asian="Open Sans1" style:font-size-asian="24pt" style:language-asian="zh" style:country-asian="CN" style:font-name-complex="Open Sans1" style:font-size-complex="24pt" style:language-complex="hi" style:country-complex="IN"/>
    </style:default-style>
    <style:style style:name="standard" style:family="graphic">
      <style:graphic-properties draw:stroke="solid" svg:stroke-width="0cm" svg:stroke-color="#3465a4" draw:marker-start-width="0.2cm" draw:marker-start-center="false" draw:marker-end-width="0.2cm" draw:marker-end-center="false" draw:fill="solid" draw:fill-color="#729fcf" draw:textarea-horizontal-align="justify" fo:padding-top="0.125cm" fo:padding-bottom="0.125cm" fo:padding-left="0.25cm" fo:padding-right="0.25cm" fo:wrap-option="wrap" draw:shadow="hidden" draw:shadow-offset-x="0.2cm" draw:shadow-offset-y="0.2cm" draw:shadow-color="#808080">
        <text:list-style style:name="standard">
          <text:list-level-style-bullet text:level="1" text:bullet-char="●">
            <style:list-level-properties text:min-label-width="0.6cm"/>
            <style:text-properties fo:font-family="Open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Open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Open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Open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Open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Open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Open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Open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Open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OpenSymbol" style:use-window-font-color="true" fo:font-size="45%"/>
          </text:list-level-style-bullet>
        </text:list-style>
      </style:graphic-properties>
      <style:paragraph-properties fo:margin-left="0cm" fo:margin-right="0cm" fo:margin-top="0cm" fo:margin-bottom="0cm" fo:line-height="100%" fo:text-indent="0cm"/>
      <style:text-properties fo:font-variant="normal" fo:text-transform="none" style:use-window-font-color="true" loext:opacity="0%" style:text-outline="false" style:text-line-through-style="none" style:text-line-through-type="none" style:font-name="Open Sans" fo:font-family="'Open Sans'" style:font-family-generic="roman" style:font-pitch="variable" fo:font-size="18pt" fo:font-style="normal" fo:text-shadow="none" style:text-underline-style="none" fo:font-weight="normal" style:letter-kerning="true" style:font-name-asian="DejaVu Sans" style:font-family-asian="'DejaVu Sans'" style:font-family-generic-asian="system" style:font-pitch-asian="variable" style:font-size-asian="18pt" style:font-style-asian="normal" style:font-weight-asian="normal" style:font-name-complex="Droid Sans Devanagari" style:font-family-complex="'Droid Sans Devanagari'" style:font-family-generic-complex="system" style:font-pitch-complex="variable" style:font-size-complex="18pt" style:font-style-complex="normal" style:font-weight-complex="normal" style:text-emphasize="none" style:font-relief="none" style:text-overline-style="none" style:text-overline-color="font-color"/>
    </style:style>
    <style:style style:name="objectwithoutfill" style:family="graphic" style:parent-style-name="standard">
      <style:graphic-properties draw:fill="none"/>
    </style:style>
    <style:style style:name="Объект_20_без_20_заливки_20_и_20_линий" style:display-name="Объект без заливки и линий" style:family="graphic" style:parent-style-name="standard">
      <style:graphic-properties draw:stroke="none" draw:fill="none"/>
    </style:style>
    <style:style style:name="Text" style:family="graphic">
      <style:graphic-properties draw:stroke="solid" svg:stroke-color="#cccccc" draw:fill="solid" draw:fill-color="#eeeeee"/>
      <style:text-properties style:font-name="Noto Sans" fo:font-family="'Noto Sans'" style:font-family-generic="roman" style:font-pitch="variable"/>
    </style:style>
    <style:style style:name="A4" style:family="graphic" style:parent-style-name="Text">
      <style:graphic-properties draw:fill="none"/>
      <style:text-properties fo:font-size="18pt"/>
    </style:style>
    <style:style style:name="Title_20_A4" style:display-name="Title A4" style:family="graphic" style:parent-style-name="A4">
      <style:graphic-properties draw:stroke="none"/>
      <style:text-properties fo:font-size="44pt"/>
    </style:style>
    <style:style style:name="Heading_20_A4" style:display-name="Heading A4" style:family="graphic" style:parent-style-name="A4">
      <style:graphic-properties draw:stroke="none"/>
      <style:text-properties fo:font-size="24pt"/>
    </style:style>
    <style:style style:name="Text_20_A4" style:display-name="Text A4" style:family="graphic" style:parent-style-name="A4">
      <style:graphic-properties draw:stroke="none"/>
    </style:style>
    <style:style style:name="A0" style:family="graphic" style:parent-style-name="Text">
      <style:graphic-properties draw:fill="none"/>
      <style:text-properties fo:font-size="48pt"/>
    </style:style>
    <style:style style:name="Title_20_A0" style:display-name="Title A0" style:family="graphic" style:parent-style-name="A0">
      <style:graphic-properties draw:stroke="none"/>
      <style:text-properties fo:font-size="96pt"/>
    </style:style>
    <style:style style:name="Heading_20_A0" style:display-name="Heading A0" style:family="graphic" style:parent-style-name="A0">
      <style:graphic-properties draw:stroke="none"/>
      <style:text-properties fo:font-size="71.9000015258789pt"/>
    </style:style>
    <style:style style:name="Text_20_A0" style:display-name="Text A0" style:family="graphic" style:parent-style-name="A0">
      <style:graphic-properties draw:stroke="none"/>
    </style:style>
    <style:style style:name="Graphic" style:family="graphic">
      <style:graphic-properties draw:fill="solid" draw:fill-color="#ffffff"/>
      <style:text-properties style:font-name="Liberation Sans" fo:font-family="'Liberation Sans'" style:font-family-generic="roman" style:font-pitch="variable" fo:font-size="18pt"/>
    </style:style>
    <style:style style:name="Shapes" style:family="graphic" style:parent-style-name="Graphic">
      <style:graphic-properties draw:stroke="none" draw:fill="gradient" draw:fill-gradient-name="Фигуры"/>
      <style:text-properties fo:font-size="14pt" fo:font-weight="bold"/>
    </style:style>
    <style:style style:name="Filled" style:family="graphic" style:parent-style-name="Shapes">
      <style:graphic-properties draw:fill="gradient" draw:fill-gradient-name="Заливка"/>
    </style:style>
    <style:style style:name="Filled_20_Blue" style:display-name="Filled Blue" style:family="graphic" style:parent-style-name="Filled">
      <style:graphic-properties draw:fill-gradient-name="Заливка_20_синим"/>
      <style:text-properties fo:color="#ffffff" loext:opacity="100%"/>
    </style:style>
    <style:style style:name="Filled_20_Green" style:display-name="Filled Green" style:family="graphic" style:parent-style-name="Filled">
      <style:graphic-properties draw:fill-gradient-name="Заливка_20_зелёным"/>
      <style:text-properties fo:color="#ffffff" loext:opacity="100%" style:font-name="Liberation Sans" fo:font-family="'Liberation Sans'" style:font-family-generic="roman" style:font-pitch="variable"/>
    </style:style>
    <style:style style:name="Filled_20_Red" style:display-name="Filled Red" style:family="graphic" style:parent-style-name="Filled">
      <style:graphic-properties draw:fill-gradient-name="Заливка_20_красным"/>
      <style:text-properties fo:color="#ffffff" loext:opacity="100%"/>
    </style:style>
    <style:style style:name="Filled_20_Yellow" style:display-name="Filled Yellow" style:family="graphic" style:parent-style-name="Filled">
      <style:graphic-properties draw:fill-gradient-name="Заливка_20_жёлтым"/>
      <style:text-properties fo:color="#ffffff" loext:opacity="100%"/>
    </style:style>
    <style:style style:name="Outlined" style:family="graphic" style:parent-style-name="Shapes">
      <style:graphic-properties draw:stroke="solid" svg:stroke-width="0.081cm" svg:stroke-color="#000000" draw:fill="none"/>
    </style:style>
    <style:style style:name="Outlined_20_Blue" style:display-name="Outlined Blue" style:family="graphic" style:parent-style-name="Outlined">
      <style:graphic-properties svg:stroke-color="#355269"/>
      <style:text-properties fo:color="#355269" loext:opacity="100%"/>
    </style:style>
    <style:style style:name="Outlined_20_Green" style:display-name="Outlined Green" style:family="graphic" style:parent-style-name="Outlined">
      <style:graphic-properties svg:stroke-color="#127622"/>
      <style:text-properties fo:color="#127622" loext:opacity="100%"/>
    </style:style>
    <style:style style:name="Outlined_20_Red" style:display-name="Outlined Red" style:family="graphic" style:parent-style-name="Outlined">
      <style:graphic-properties svg:stroke-color="#c9211e"/>
      <style:text-properties fo:color="#c9211e" loext:opacity="100%"/>
    </style:style>
    <style:style style:name="Outlined_20_Yellow" style:display-name="Outlined Yellow" style:family="graphic" style:parent-style-name="Outlined">
      <style:graphic-properties draw:stroke="solid" svg:stroke-color="#b47804"/>
      <style:text-properties fo:color="#b47804" loext:opacity="100%"/>
    </style:style>
    <style:style style:name="Lines" style:family="graphic" style:parent-style-name="Graphic">
      <style:graphic-properties draw:stroke="solid" svg:stroke-color="#000000" draw:fill="none"/>
    </style:style>
    <style:style style:name="Arrow_20_Line" style:display-name="Arrow Line" style:family="graphic" style:parent-style-name="Lines">
      <style:graphic-properties draw:marker-start="Arrow" draw:marker-start-width="0.2cm" draw:marker-end="Arrow" draw:marker-end-width="0.2cm" draw:show-unit="true"/>
    </style:style>
    <style:style style:name="Arrow_20_Dashed" style:display-name="Arrow Dashed" style:family="graphic" style:parent-style-name="Lines">
      <style:graphic-properties draw:stroke="dash"/>
    </style:style>
    <style:style style:name="Обычный-background" style:family="presentation">
      <style:graphic-properties draw:stroke="none" draw:fill="none"/>
      <style:text-properties style:letter-kerning="true"/>
    </style:style>
    <style:style style:name="Обычный-backgroundobjects" style:family="presentation">
      <style:graphic-properties draw:textarea-horizontal-align="justify" draw:shadow="hidden" draw:shadow-offset-x="0.2cm" draw:shadow-offset-y="0.2cm" draw:shadow-color="#808080"/>
      <style:text-properties style:letter-kerning="true"/>
    </style:style>
    <style:style style:name="Обычный-notes" style:family="presentation">
      <style:graphic-properties draw:stroke="none" draw:fill="none"/>
      <style:paragraph-properties fo:margin-left="0.6cm" fo:margin-right="0cm" fo:text-indent="-0.6cm"/>
      <style:text-properties fo:font-variant="normal" fo:text-transform="none" style:use-window-font-color="true" loext:opacity="0%" style:text-outline="false" style:text-line-through-style="none" style:text-line-through-type="none" style:font-name="Open Sans" fo:font-family="'Open Sans'" style:font-family-generic="roman" style:font-pitch="variable" fo:font-size="20pt" fo:font-style="normal" fo:text-shadow="none" style:text-underline-style="none" fo:font-weight="normal" style:letter-kerning="true" fo:background-color="transparent" style:font-name-asian="DejaVu Sans" style:font-family-asian="'DejaVu Sans'" style:font-family-generic-asian="system" style:font-pitch-asian="variable" style:font-size-asian="20pt" style:font-style-asian="normal" style:font-weight-asian="normal" style:font-name-complex="Droid Sans Devanagari" style:font-family-complex="'Droid Sans Devanagari'" style:font-family-generic-complex="system" style:font-pitch-complex="variable" style:font-size-complex="20pt" style:font-style-complex="normal" style:font-weight-complex="normal" style:text-emphasize="none" style:font-relief="none" style:text-overline-style="none" style:text-overline-color="font-color"/>
    </style:style>
    <style:style style:name="Обычный-outline1" style:family="presentation">
      <style:graphic-properties draw:stroke="none" draw:fill="none" draw:auto-grow-height="false" draw:fit-to-size="false" style:shrink-to-fit="true">
        <text:list-style style:name="Обычный-outline1">
          <text:list-level-style-bullet text:level="1" text:bullet-char="●">
            <style:list-level-properties text:space-before="0.3cm" text:min-label-width="0.9cm"/>
            <style:text-properties fo:font-family="OpenSymbol" style:use-window-font-color="true" fo:font-size="45%"/>
          </text:list-level-style-bullet>
          <text:list-level-style-bullet text:level="2" text:bullet-char="–">
            <style:list-level-properties text:space-before="1.5cm" text:min-label-width="0.9cm"/>
            <style:text-properties fo:font-family="OpenSymbol" style:use-window-font-color="true" fo:font-size="75%"/>
          </text:list-level-style-bullet>
          <text:list-level-style-bullet text:level="3" text:bullet-char="●">
            <style:list-level-properties text:space-before="2.8cm" text:min-label-width="0.8cm"/>
            <style:text-properties fo:font-family="OpenSymbol" style:use-window-font-color="true" fo:font-size="45%"/>
          </text:list-level-style-bullet>
          <text:list-level-style-bullet text:level="4" text:bullet-char="–">
            <style:list-level-properties text:space-before="4.2cm" text:min-label-width="0.6cm"/>
            <style:text-properties fo:font-family="OpenSymbol" style:use-window-font-color="true" fo:font-size="75%"/>
          </text:list-level-style-bullet>
          <text:list-level-style-bullet text:level="5" text:bullet-char="●">
            <style:list-level-properties text:space-before="5.4cm" text:min-label-width="0.6cm"/>
            <style:text-properties fo:font-family="OpenSymbol" style:use-window-font-color="true" fo:font-size="45%"/>
          </text:list-level-style-bullet>
          <text:list-level-style-bullet text:level="6" text:bullet-char="●">
            <style:list-level-properties text:space-before="6.6cm" text:min-label-width="0.6cm"/>
            <style:text-properties fo:font-family="OpenSymbol" style:use-window-font-color="true" fo:font-size="45%"/>
          </text:list-level-style-bullet>
          <text:list-level-style-bullet text:level="7" text:bullet-char="●">
            <style:list-level-properties text:space-before="7.8cm" text:min-label-width="0.6cm"/>
            <style:text-properties fo:font-family="OpenSymbol" style:use-window-font-color="true" fo:font-size="45%"/>
          </text:list-level-style-bullet>
          <text:list-level-style-bullet text:level="8" text:bullet-char="●">
            <style:list-level-properties text:space-before="9cm" text:min-label-width="0.6cm"/>
            <style:text-properties fo:font-family="OpenSymbol" style:use-window-font-color="true" fo:font-size="45%"/>
          </text:list-level-style-bullet>
          <text:list-level-style-bullet text:level="9" text:bullet-char="●">
            <style:list-level-properties text:space-before="10.2cm" text:min-label-width="0.6cm"/>
            <style:text-properties fo:font-family="OpenSymbol" style:use-window-font-color="true" fo:font-size="45%"/>
          </text:list-level-style-bullet>
          <text:list-level-style-bullet text:level="10" text:bullet-char="●">
            <style:list-level-properties text:space-before="11.4cm" text:min-label-width="0.6cm"/>
            <style:text-properties fo:font-family="OpenSymbol" style:use-window-font-color="true" fo:font-size="45%"/>
          </text:list-level-style-bullet>
        </text:list-style>
      </style:graphic-properties>
      <style:paragraph-properties fo:margin-top="0.5cm" fo:margin-bottom="0cm"/>
      <style:text-properties fo:font-variant="normal" fo:text-transform="none" style:use-window-font-color="true" loext:opacity="0%" style:text-outline="false" style:text-line-through-style="none" style:text-line-through-type="none" style:font-name="Open Sans" fo:font-family="'Open Sans'" style:font-family-generic="roman" style:font-pitch="variable" fo:font-size="32pt" fo:font-style="normal" fo:text-shadow="none" style:text-underline-style="none" fo:font-weight="normal" style:letter-kerning="true" fo:background-color="transparent" style:font-name-asian="DejaVu Sans" style:font-family-asian="'DejaVu Sans'" style:font-family-generic-asian="system" style:font-pitch-asian="variable" style:font-size-asian="32pt" style:font-style-asian="normal" style:font-weight-asian="normal" style:font-name-complex="Droid Sans Devanagari" style:font-family-complex="'Droid Sans Devanagari'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Обычный-outline2" style:family="presentation" style:parent-style-name="Обычный-outline1">
      <style:paragraph-properties fo:margin-top="0.4cm" fo:margin-bottom="0cm"/>
      <style:text-properties fo:font-size="28pt" style:font-size-asian="28pt" style:font-size-complex="28pt"/>
    </style:style>
    <style:style style:name="Обычный-outline3" style:family="presentation" style:parent-style-name="Обычный-outline2">
      <style:paragraph-properties fo:margin-top="0.3cm" fo:margin-bottom="0cm"/>
      <style:text-properties fo:font-size="24pt" style:font-size-asian="24pt" style:font-size-complex="24pt"/>
    </style:style>
    <style:style style:name="Обычный-outline4" style:family="presentation" style:parent-style-name="Обычный-outline3">
      <style:paragraph-properties fo:margin-top="0.2cm" fo:margin-bottom="0cm"/>
      <style:text-properties fo:font-size="20pt" style:font-size-asian="20pt" style:font-size-complex="20pt"/>
    </style:style>
    <style:style style:name="Обычный-outline5" style:family="presentation" style:parent-style-name="Обычный-outline4">
      <style:paragraph-properties fo:margin-top="0.1cm" fo:margin-bottom="0cm"/>
      <style:text-properties fo:font-size="20pt" style:font-size-asian="20pt" style:font-size-complex="20pt"/>
    </style:style>
    <style:style style:name="Обычный-outline6" style:family="presentation" style:parent-style-name="Обычный-outline5">
      <style:paragraph-properties fo:margin-top="0.1cm" fo:margin-bottom="0cm"/>
      <style:text-properties fo:font-size="20pt" style:font-size-asian="20pt" style:font-size-complex="20pt"/>
    </style:style>
    <style:style style:name="Обычный-outline7" style:family="presentation" style:parent-style-name="Обычный-outline6">
      <style:paragraph-properties fo:margin-top="0.1cm" fo:margin-bottom="0cm"/>
      <style:text-properties fo:font-size="20pt" style:font-size-asian="20pt" style:font-size-complex="20pt"/>
    </style:style>
    <style:style style:name="Обычный-outline8" style:family="presentation" style:parent-style-name="Обычный-outline7">
      <style:paragraph-properties fo:margin-top="0.1cm" fo:margin-bottom="0cm"/>
      <style:text-properties fo:font-size="20pt" style:font-size-asian="20pt" style:font-size-complex="20pt"/>
    </style:style>
    <style:style style:name="Обычный-outline9" style:family="presentation" style:parent-style-name="Обычный-outline8">
      <style:paragraph-properties fo:margin-top="0.1cm" fo:margin-bottom="0cm"/>
      <style:text-properties fo:font-size="20pt" style:font-size-asian="20pt" style:font-size-complex="20pt"/>
    </style:style>
    <style:style style:name="Обычный-subtitle" style:family="presentation">
      <style:graphic-properties draw:stroke="none" draw:fill="none" draw:textarea-vertical-align="middle">
        <text:list-style style:name="Обычный-subtitle">
          <text:list-level-style-bullet text:level="1" text:bullet-char="●">
            <style:list-level-properties text:min-label-width="0.6cm"/>
            <style:text-properties fo:font-family="Open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Open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Open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Open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Open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Open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Open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Open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Open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OpenSymbol" style:use-window-font-color="true" fo:font-size="45%"/>
          </text:list-level-style-bullet>
        </text:list-style>
      </style:graphic-properties>
      <style:paragraph-properties fo:margin-left="0cm" fo:margin-right="0cm" fo:text-align="center" fo:text-indent="0cm"/>
      <style:text-properties fo:font-variant="normal" fo:text-transform="none" style:use-window-font-color="true" loext:opacity="0%" style:text-outline="false" style:text-line-through-style="none" style:text-line-through-type="none" style:font-name="Open Sans" fo:font-family="'Open Sans'" style:font-family-generic="roman" style:font-pitch="variable" fo:font-size="32pt" fo:font-style="normal" fo:text-shadow="none" style:text-underline-style="none" fo:font-weight="normal" style:letter-kerning="true" fo:background-color="transparent" style:font-name-asian="DejaVu Sans" style:font-family-asian="'DejaVu Sans'" style:font-family-generic-asian="system" style:font-pitch-asian="variable" style:font-size-asian="32pt" style:font-style-asian="normal" style:font-weight-asian="normal" style:font-name-complex="Droid Sans Devanagari" style:font-family-complex="'Droid Sans Devanagari'" style:font-family-generic-complex="system" style:font-pitch-complex="variable" style:font-size-complex="32pt" style:font-style-complex="normal" style:font-weight-complex="normal" style:text-emphasize="none" style:font-relief="none" style:text-overline-style="none" style:text-overline-color="font-color"/>
    </style:style>
    <style:style style:name="Обычный-title" style:family="presentation">
      <style:graphic-properties draw:stroke="none" draw:fill="none" draw:textarea-vertical-align="middle">
        <text:list-style style:name="Обычный-title">
          <text:list-level-style-bullet text:level="1" text:bullet-char="●">
            <style:list-level-properties text:min-label-width="0.6cm"/>
            <style:text-properties fo:font-family="OpenSymbol" style:use-window-font-color="true" fo:font-size="45%"/>
          </text:list-level-style-bullet>
          <text:list-level-style-bullet text:level="2" text:bullet-char="●">
            <style:list-level-properties text:space-before="0.6cm" text:min-label-width="0.6cm"/>
            <style:text-properties fo:font-family="OpenSymbol" style:use-window-font-color="true" fo:font-size="45%"/>
          </text:list-level-style-bullet>
          <text:list-level-style-bullet text:level="3" text:bullet-char="●">
            <style:list-level-properties text:space-before="1.2cm" text:min-label-width="0.6cm"/>
            <style:text-properties fo:font-family="OpenSymbol" style:use-window-font-color="true" fo:font-size="45%"/>
          </text:list-level-style-bullet>
          <text:list-level-style-bullet text:level="4" text:bullet-char="●">
            <style:list-level-properties text:space-before="1.8cm" text:min-label-width="0.6cm"/>
            <style:text-properties fo:font-family="OpenSymbol" style:use-window-font-color="true" fo:font-size="45%"/>
          </text:list-level-style-bullet>
          <text:list-level-style-bullet text:level="5" text:bullet-char="●">
            <style:list-level-properties text:space-before="2.4cm" text:min-label-width="0.6cm"/>
            <style:text-properties fo:font-family="OpenSymbol" style:use-window-font-color="true" fo:font-size="45%"/>
          </text:list-level-style-bullet>
          <text:list-level-style-bullet text:level="6" text:bullet-char="●">
            <style:list-level-properties text:space-before="3cm" text:min-label-width="0.6cm"/>
            <style:text-properties fo:font-family="OpenSymbol" style:use-window-font-color="true" fo:font-size="45%"/>
          </text:list-level-style-bullet>
          <text:list-level-style-bullet text:level="7" text:bullet-char="●">
            <style:list-level-properties text:space-before="3.6cm" text:min-label-width="0.6cm"/>
            <style:text-properties fo:font-family="OpenSymbol" style:use-window-font-color="true" fo:font-size="45%"/>
          </text:list-level-style-bullet>
          <text:list-level-style-bullet text:level="8" text:bullet-char="●">
            <style:list-level-properties text:space-before="4.2cm" text:min-label-width="0.6cm"/>
            <style:text-properties fo:font-family="OpenSymbol" style:use-window-font-color="true" fo:font-size="45%"/>
          </text:list-level-style-bullet>
          <text:list-level-style-bullet text:level="9" text:bullet-char="●">
            <style:list-level-properties text:space-before="4.8cm" text:min-label-width="0.6cm"/>
            <style:text-properties fo:font-family="OpenSymbol" style:use-window-font-color="true" fo:font-size="45%"/>
          </text:list-level-style-bullet>
          <text:list-level-style-bullet text:level="10" text:bullet-char="●">
            <style:list-level-properties text:space-before="5.4cm" text:min-label-width="0.6cm"/>
            <style:text-properties fo:font-family="OpenSymbol" style:use-window-font-color="true" fo:font-size="45%"/>
          </text:list-level-style-bullet>
        </text:list-style>
      </style:graphic-properties>
      <style:paragraph-properties fo:text-align="center"/>
      <style:text-properties fo:font-variant="normal" fo:text-transform="none" style:use-window-font-color="true" loext:opacity="0%" style:text-outline="false" style:text-line-through-style="none" style:text-line-through-type="none" style:font-name="Open Sans" fo:font-family="'Open Sans'" style:font-family-generic="roman" style:font-pitch="variable" fo:font-size="44pt" fo:font-style="normal" fo:text-shadow="none" style:text-underline-style="none" fo:font-weight="normal" style:letter-kerning="true" fo:background-color="transparent" style:font-name-asian="DejaVu Sans" style:font-family-asian="'DejaVu Sans'" style:font-family-generic-asian="system" style:font-pitch-asian="variable" style:font-size-asian="44pt" style:font-style-asian="normal" style:font-weight-asian="normal" style:font-name-complex="Droid Sans Devanagari" style:font-family-complex="'Droid Sans Devanagari'" style:font-family-generic-complex="system" style:font-pitch-complex="variable" style:font-size-complex="44pt" style:font-style-complex="normal" style:font-weight-complex="normal" style:text-emphasize="none" style:font-relief="none" style:text-overline-style="none" style:text-overline-color="font-color"/>
    </style:style>
    <style:presentation-page-layout style:name="AL0T26">
      <presentation:placeholder presentation:object="handout" svg:x="2.058cm" svg:y="1.743cm" svg:width="10.556cm" svg:height="-0.231cm"/>
      <presentation:placeholder presentation:object="handout" svg:x="15.414cm" svg:y="1.743cm" svg:width="10.556cm" svg:height="-0.231cm"/>
      <presentation:placeholder presentation:object="handout" svg:x="2.058cm" svg:y="3.612cm" svg:width="10.556cm" svg:height="-0.231cm"/>
      <presentation:placeholder presentation:object="handout" svg:x="15.414cm" svg:y="3.612cm" svg:width="10.556cm" svg:height="-0.231cm"/>
      <presentation:placeholder presentation:object="handout" svg:x="2.058cm" svg:y="5.481cm" svg:width="10.556cm" svg:height="-0.231cm"/>
      <presentation:placeholder presentation:object="handout" svg:x="15.414cm" svg:y="5.481cm" svg:width="10.556cm" svg:height="-0.231cm"/>
    </style:presentation-page-layout>
    <style:presentation-page-layout style:name="AL1T0">
      <presentation:placeholder presentation:object="title" svg:x="2.058cm" svg:y="1.743cm" svg:width="23.912cm" svg:height="3.507cm"/>
      <presentation:placeholder presentation:object="subtitle" svg:x="2.058cm" svg:y="5.838cm" svg:width="23.912cm" svg:height="13.23cm"/>
    </style:presentation-page-layout>
    <style:presentation-page-layout style:name="AL2T1">
      <presentation:placeholder presentation:object="title" svg:x="2.058cm" svg:y="1.743cm" svg:width="23.912cm" svg:height="3.507cm"/>
      <presentation:placeholder presentation:object="outline" svg:x="2.058cm" svg:y="5.838cm" svg:width="23.912cm" svg:height="13.23cm"/>
    </style:presentation-page-layout>
  </office:styles>
  <office:automatic-styles>
    <style:page-layout style:name="PM0">
      <style:page-layout-properties fo:margin-top="0cm" fo:margin-bottom="0cm" fo:margin-left="0cm" fo:margin-right="0cm" fo:page-width="21cm" fo:page-height="29.7cm" style:print-orientation="portrait"/>
    </style:page-layout>
    <style:page-layout style:name="PM1">
      <style:page-layout-properties fo:margin-top="0cm" fo:margin-bottom="0cm" fo:margin-left="0cm" fo:margin-right="0cm" fo:page-width="28cm" fo:page-height="15.75cm" style:print-orientation="landscape"/>
    </style:page-layout>
    <style:style style:name="Mdp1" style:family="drawing-page">
      <style:drawing-page-properties draw:background-size="border" draw:fill="none"/>
    </style:style>
    <style:style style:name="Mdp2" style:family="drawing-page">
      <style:drawing-page-properties presentation:display-header="true" presentation:display-footer="true" presentation:display-page-number="false" presentation:display-date-time="true"/>
    </style:style>
    <style:style style:name="Mgr1" style:family="graphic" style:parent-style-name="standard">
      <style:graphic-properties draw:stroke="none" draw:fill="none" draw:fill-color="#ffffff" draw:auto-grow-height="false" fo:min-height="1.485cm" loext:decorative="false"/>
      <style:paragraph-properties style:writing-mode="lr-tb"/>
    </style:style>
    <style:style style:name="Mgr2" style:family="graphic" style:parent-style-name="standard">
      <style:graphic-properties draw:stroke="none" draw:fill="none" draw:fill-color="#ffffff" draw:textarea-vertical-align="bottom" draw:auto-grow-height="false" fo:min-height="1.485cm" loext:decorative="false"/>
      <style:paragraph-properties style:writing-mode="lr-tb"/>
    </style:style>
    <style:style style:name="Mpr1" style:family="presentation" style:parent-style-name="Обычный-backgroundobjects">
      <style:graphic-properties draw:stroke="none" draw:fill="none" draw:fill-color="#ffffff" draw:auto-grow-height="false" fo:min-height="1.086cm" loext:decorative="false"/>
      <style:paragraph-properties style:writing-mode="lr-tb"/>
    </style:style>
    <style:style style:name="Mpr2" style:family="presentation" style:parent-style-name="Обычный-backgroundobjects">
      <style:graphic-properties draw:stroke="none" draw:fill="none" draw:fill-color="#ffffff" draw:auto-grow-height="false" fo:min-height="1.485cm" loext:decorative="false"/>
      <style:paragraph-properties style:writing-mode="lr-tb"/>
    </style:style>
    <style:style style:name="Mpr3" style:family="presentation" style:parent-style-name="Обычный-backgroundobjects">
      <style:graphic-properties draw:stroke="none" draw:fill="none" draw:fill-color="#ffffff" draw:textarea-vertical-align="bottom" draw:auto-grow-height="false" fo:min-height="1.485cm" loext:decorative="false"/>
      <style:paragraph-properties style:writing-mode="lr-tb"/>
    </style:style>
    <style:style style:name="MP1" style:family="paragraph">
      <style:text-properties fo:font-size="14pt" style:font-size-asian="14pt" style:font-size-complex="14pt"/>
    </style:style>
    <style:style style:name="MP2" style:family="paragraph">
      <loext:graphic-properties draw:fill="none" draw:fill-color="#ffffff"/>
      <style:text-properties fo:font-size="14pt" style:font-size-asian="14pt" style:font-size-complex="14pt"/>
    </style:style>
    <style:style style:name="MP3" style:family="paragraph">
      <style:paragraph-properties fo:text-align="end"/>
      <style:text-properties fo:font-size="14pt" style:font-size-asian="14pt" style:font-size-complex="14pt"/>
    </style:style>
    <style:style style:name="MP4" style:family="paragraph">
      <loext:graphic-properties draw:fill="none" draw:fill-color="#ffffff"/>
      <style:paragraph-properties fo:text-align="end"/>
      <style:text-properties fo:font-size="14pt" style:font-size-asian="14pt" style:font-size-complex="14pt"/>
    </style:style>
    <style:style style:name="MP5" style:family="paragraph">
      <style:paragraph-properties fo:text-align="center"/>
      <style:text-properties fo:font-size="14pt" style:font-size-asian="14pt" style:font-size-complex="14pt"/>
    </style:style>
    <style:style style:name="MP6" style:family="paragraph">
      <loext:graphic-properties draw:fill="none" draw:fill-color="#ffffff"/>
      <style:paragraph-properties fo:text-align="center"/>
      <style:text-properties fo:font-size="14pt" style:font-size-asian="14pt" style:font-size-complex="14pt"/>
    </style:style>
    <style:style style:name="MT1" style:family="text">
      <style:text-properties fo:font-size="14pt" style:font-size-asian="14pt" style:font-size-complex="14pt"/>
    </style:style>
    <text:list-style style:name="ML1">
      <text:list-level-style-bullet text:level="1" text:bullet-char="●">
        <style:list-level-properties text:min-label-width="0.6cm"/>
        <style:text-properties fo:font-family="OpenSymbol" style:use-window-font-color="true" fo:font-size="45%"/>
      </text:list-level-style-bullet>
      <text:list-level-style-bullet text:level="2" text:bullet-char="●">
        <style:list-level-properties text:space-before="0.6cm" text:min-label-width="0.6cm"/>
        <style:text-properties fo:font-family="Open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Open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Open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Open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Open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Open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Open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Open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OpenSymbol" style:use-window-font-color="true" fo:font-size="45%"/>
      </text:list-level-style-bullet>
    </text:list-style>
    <text:list-style style:name="ML2">
      <text:list-level-style-bullet text:level="1" text:bullet-char="●">
        <style:list-level-properties text:min-label-width="0.6cm"/>
        <style:text-properties fo:font-family="OpenSymbol" style:use-window-font-color="true" fo:font-size="45%"/>
      </text:list-level-style-bullet>
      <text:list-level-style-bullet text:level="2" text:bullet-char="●">
        <style:list-level-properties text:space-before="0.6cm" text:min-label-width="0.6cm"/>
        <style:text-properties fo:font-family="OpenSymbol" style:use-window-font-color="true" fo:font-size="45%"/>
      </text:list-level-style-bullet>
      <text:list-level-style-bullet text:level="3" text:bullet-char="●">
        <style:list-level-properties text:space-before="1.2cm" text:min-label-width="0.6cm"/>
        <style:text-properties fo:font-family="OpenSymbol" style:use-window-font-color="true" fo:font-size="45%"/>
      </text:list-level-style-bullet>
      <text:list-level-style-bullet text:level="4" text:bullet-char="●">
        <style:list-level-properties text:space-before="1.8cm" text:min-label-width="0.6cm"/>
        <style:text-properties fo:font-family="OpenSymbol" style:use-window-font-color="true" fo:font-size="45%"/>
      </text:list-level-style-bullet>
      <text:list-level-style-bullet text:level="5" text:bullet-char="●">
        <style:list-level-properties text:space-before="2.4cm" text:min-label-width="0.6cm"/>
        <style:text-properties fo:font-family="OpenSymbol" style:use-window-font-color="true" fo:font-size="45%"/>
      </text:list-level-style-bullet>
      <text:list-level-style-bullet text:level="6" text:bullet-char="●">
        <style:list-level-properties text:space-before="3cm" text:min-label-width="0.6cm"/>
        <style:text-properties fo:font-family="OpenSymbol" style:use-window-font-color="true" fo:font-size="45%"/>
      </text:list-level-style-bullet>
      <text:list-level-style-bullet text:level="7" text:bullet-char="●">
        <style:list-level-properties text:space-before="3.6cm" text:min-label-width="0.6cm"/>
        <style:text-properties fo:font-family="OpenSymbol" style:use-window-font-color="true" fo:font-size="45%"/>
      </text:list-level-style-bullet>
      <text:list-level-style-bullet text:level="8" text:bullet-char="●">
        <style:list-level-properties text:space-before="4.2cm" text:min-label-width="0.6cm"/>
        <style:text-properties fo:font-family="OpenSymbol" style:use-window-font-color="true" fo:font-size="45%"/>
      </text:list-level-style-bullet>
      <text:list-level-style-bullet text:level="9" text:bullet-char="●">
        <style:list-level-properties text:space-before="4.8cm" text:min-label-width="0.6cm"/>
        <style:text-properties fo:font-family="OpenSymbol" style:use-window-font-color="true" fo:font-size="45%"/>
      </text:list-level-style-bullet>
      <text:list-level-style-bullet text:level="10" text:bullet-char="●">
        <style:list-level-properties text:space-before="5.4cm" text:min-label-width="0.6cm"/>
        <style:text-properties fo:font-family="OpenSymbol" style:use-window-font-color="true" fo:font-size="45%"/>
      </text:list-level-style-bullet>
    </text:list-style>
  </office:automatic-styles>
  <office:master-styles>
    <draw:layer-set>
      <draw:layer draw:name="layout"/>
      <draw:layer draw:name="background"/>
      <draw:layer draw:name="backgroundobjects"/>
      <draw:layer draw:name="controls"/>
      <draw:layer draw:name="measurelines"/>
    </draw:layer-set>
    <style:handout-master presentation:presentation-page-layout-name="AL0T26" style:page-layout-name="PM0" draw:style-name="Mdp2">
      <draw:page-thumbnail draw:layer="backgroundobjects" svg:width="8.999cm" svg:height="5.061cm" svg:x="1cm" svg:y="3.742cm"/>
      <draw:page-thumbnail draw:layer="backgroundobjects" svg:width="8.999cm" svg:height="5.061cm" svg:x="1cm" svg:y="12.318cm"/>
      <draw:page-thumbnail draw:layer="backgroundobjects" svg:width="8.999cm" svg:height="5.061cm" svg:x="1cm" svg:y="20.894cm"/>
      <draw:page-thumbnail draw:layer="backgroundobjects" svg:width="8.999cm" svg:height="5.061cm" svg:x="11cm" svg:y="3.742cm"/>
      <draw:page-thumbnail draw:layer="backgroundobjects" svg:width="8.999cm" svg:height="5.061cm" svg:x="11cm" svg:y="12.318cm"/>
      <draw:page-thumbnail draw:layer="backgroundobjects" svg:width="8.999cm" svg:height="5.061cm" svg:x="11cm" svg:y="20.894cm"/>
      <draw:frame draw:style-name="Mgr1" draw:text-style-name="MP2" draw:layer="backgroundobjects" svg:width="9.113cm" svg:height="1.484cm" svg:x="0cm" svg:y="0cm" presentation:class="header">
        <draw:text-box>
          <text:p text:style-name="MP1">
            <text:span text:style-name="MT1">
              <presentation:header/>
            </text:span>
          </text:p>
        </draw:text-box>
      </draw:frame>
      <draw:frame draw:style-name="Mgr1" draw:text-style-name="MP4" draw:layer="backgroundobjects" svg:width="9.113cm" svg:height="1.484cm" svg:x="11.886cm" svg:y="0cm" presentation:class="date-time">
        <draw:text-box>
          <text:p text:style-name="MP3">
            <text:span text:style-name="MT1">
              <presentation:date-time/>
            </text:span>
          </text:p>
        </draw:text-box>
      </draw:frame>
      <draw:frame draw:style-name="Mgr2" draw:text-style-name="MP2" draw:layer="backgroundobjects" svg:width="9.113cm" svg:height="1.484cm" svg:x="0cm" svg:y="28.215cm" presentation:class="footer">
        <draw:text-box>
          <text:p text:style-name="MP1">
            <text:span text:style-name="MT1">
              <presentation:footer/>
            </text:span>
          </text:p>
        </draw:text-box>
      </draw:frame>
      <draw:frame draw:style-name="Mgr2" draw:text-style-name="MP4" draw:layer="backgroundobjects" svg:width="9.113cm" svg:height="1.484cm" svg:x="11.886cm" svg:y="28.215cm" presentation:class="page-number">
        <draw:text-box>
          <text:p text:style-name="MP3">
            <text:span text:style-name="MT1">
              <text:page-number>&lt;номер&gt;</text:page-number>
            </text:span>
          </text:p>
        </draw:text-box>
      </draw:frame>
    </style:handout-master>
    <style:master-page style:name="Обычный" style:page-layout-name="PM1" draw:style-name="Mdp1">
      <loext:theme loext:name="Office Theme">
        <loext:theme-colors loext:name="LibreOffice">
          <loext:color loext:name="dark1" loext:color="#000000"/>
          <loext:color loext:name="light1" loext:color="#ffffff"/>
          <loext:color loext:name="dark2" loext:color="#000000"/>
          <loext:color loext:name="light2" loext:color="#ffffff"/>
          <loext:color loext:name="accent1" loext:color="#18a303"/>
          <loext:color loext:name="accent2" loext:color="#0369a3"/>
          <loext:color loext:name="accent3" loext:color="#a33e03"/>
          <loext:color loext:name="accent4" loext:color="#8e03a3"/>
          <loext:color loext:name="accent5" loext:color="#c99c00"/>
          <loext:color loext:name="accent6" loext:color="#c9211e"/>
          <loext:color loext:name="hyperlink" loext:color="#0000ee"/>
          <loext:color loext:name="followed-hyperlink" loext:color="#551a8b"/>
        </loext:theme-colors>
      </loext:theme>
      <draw:frame presentation:style-name="Обычный-title" draw:layer="backgroundobjects" svg:width="25.199cm" svg:height="2.629cm" svg:x="1.4cm" svg:y="0.628cm" presentation:class="title" presentation:placeholder="true">
        <draw:text-box/>
      </draw:frame>
      <draw:frame presentation:style-name="Обычный-outline1" draw:layer="backgroundobjects" svg:width="25.199cm" svg:height="9.134cm" svg:x="1.4cm" svg:y="3.685cm" presentation:class="outline" presentation:placeholder="true">
        <draw:text-box/>
      </draw:frame>
      <draw:frame presentation:style-name="Mpr1" draw:text-style-name="MP2" draw:layer="backgroundobjects" svg:width="6.523cm" svg:height="1.085cm" svg:x="1.4cm" svg:y="14.348cm" presentation:class="date-time">
        <draw:text-box>
          <text:p text:style-name="MP1">
            <text:span text:style-name="MT1">
              <presentation:date-time/>
            </text:span>
          </text:p>
        </draw:text-box>
      </draw:frame>
      <draw:frame presentation:style-name="Mpr1" draw:text-style-name="MP6" draw:layer="backgroundobjects" svg:width="8.875cm" svg:height="1.085cm" svg:x="9.576cm" svg:y="14.348cm" presentation:class="footer">
        <draw:text-box>
          <text:p text:style-name="MP5">
            <text:span text:style-name="MT1">
              <presentation:footer/>
            </text:span>
          </text:p>
        </draw:text-box>
      </draw:frame>
      <draw:frame presentation:style-name="Mpr1" draw:text-style-name="MP4" draw:layer="backgroundobjects" svg:width="6.523cm" svg:height="1.085cm" svg:x="20.076cm" svg:y="14.348cm" presentation:class="page-number">
        <draw:text-box>
          <text:p text:style-name="MP3">
            <text:span text:style-name="MT1">
              <text:page-number>&lt;номер&gt;</text:page-number>
            </text:span>
          </text:p>
        </draw:text-box>
      </draw:frame>
      <presentation:notes style:page-layout-name="PM0">
        <draw:page-thumbnail presentation:style-name="Обычный-title" draw:layer="backgroundobjects" svg:width="19.798cm" svg:height="11.136cm" svg:x="0.6cm" svg:y="2.257cm" presentation:class="page"/>
        <draw:frame presentation:style-name="Обычный-notes" draw:layer="backgroundobjects" svg:width="16.799cm" svg:height="13.364cm" svg:x="2.1cm" svg:y="14.107cm" presentation:class="notes" presentation:placeholder="true">
          <draw:text-box/>
        </draw:frame>
        <draw:frame presentation:style-name="Mpr2" draw:text-style-name="MP2" draw:layer="backgroundobjects" svg:width="9.113cm" svg:height="1.484cm" svg:x="0cm" svg:y="0cm" presentation:class="header">
          <draw:text-box>
            <text:p text:style-name="MP1">
              <text:span text:style-name="MT1">
                <presentation:header/>
              </text:span>
            </text:p>
          </draw:text-box>
        </draw:frame>
        <draw:frame presentation:style-name="Mpr2" draw:text-style-name="MP4" draw:layer="backgroundobjects" svg:width="9.113cm" svg:height="1.484cm" svg:x="11.886cm" svg:y="0cm" presentation:class="date-time">
          <draw:text-box>
            <text:p text:style-name="MP3">
              <text:span text:style-name="MT1">
                <presentation:date-time/>
              </text:span>
            </text:p>
          </draw:text-box>
        </draw:frame>
        <draw:frame presentation:style-name="Mpr3" draw:text-style-name="MP2" draw:layer="backgroundobjects" svg:width="9.113cm" svg:height="1.484cm" svg:x="0cm" svg:y="28.215cm" presentation:class="footer">
          <draw:text-box>
            <text:p text:style-name="MP1">
              <text:span text:style-name="MT1">
                <presentation:footer/>
              </text:span>
            </text:p>
          </draw:text-box>
        </draw:frame>
        <draw:frame presentation:style-name="Mpr3" draw:text-style-name="MP4" draw:layer="backgroundobjects" svg:width="9.113cm" svg:height="1.484cm" svg:x="11.886cm" svg:y="28.215cm" presentation:class="page-number">
          <draw:text-box>
            <text:p text:style-name="MP3">
              <text:span text:style-name="MT1">
                <text:page-number>&lt;номер&gt;</text:page-number>
              </text:span>
            </text:p>
          </draw:text-box>
        </draw:frame>
      </presentation:notes>
    </style:master-page>
  </office:master-styles>
</office:document-styles>
</file>